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3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648" r:id="rId5"/>
  </p:sldMasterIdLst>
  <p:notesMasterIdLst>
    <p:notesMasterId r:id="rId64"/>
  </p:notesMasterIdLst>
  <p:sldIdLst>
    <p:sldId id="367" r:id="rId6"/>
    <p:sldId id="368" r:id="rId7"/>
    <p:sldId id="256" r:id="rId8"/>
    <p:sldId id="345" r:id="rId9"/>
    <p:sldId id="341" r:id="rId10"/>
    <p:sldId id="342" r:id="rId11"/>
    <p:sldId id="343" r:id="rId12"/>
    <p:sldId id="328" r:id="rId13"/>
    <p:sldId id="347" r:id="rId14"/>
    <p:sldId id="318" r:id="rId15"/>
    <p:sldId id="350" r:id="rId16"/>
    <p:sldId id="351" r:id="rId17"/>
    <p:sldId id="332" r:id="rId18"/>
    <p:sldId id="299" r:id="rId19"/>
    <p:sldId id="353" r:id="rId20"/>
    <p:sldId id="352" r:id="rId21"/>
    <p:sldId id="301" r:id="rId22"/>
    <p:sldId id="355" r:id="rId23"/>
    <p:sldId id="333" r:id="rId24"/>
    <p:sldId id="356" r:id="rId25"/>
    <p:sldId id="366" r:id="rId26"/>
    <p:sldId id="360" r:id="rId27"/>
    <p:sldId id="359" r:id="rId28"/>
    <p:sldId id="362" r:id="rId29"/>
    <p:sldId id="363" r:id="rId30"/>
    <p:sldId id="365" r:id="rId31"/>
    <p:sldId id="364" r:id="rId32"/>
    <p:sldId id="313" r:id="rId33"/>
    <p:sldId id="369" r:id="rId34"/>
    <p:sldId id="370" r:id="rId35"/>
    <p:sldId id="371" r:id="rId36"/>
    <p:sldId id="372" r:id="rId37"/>
    <p:sldId id="373" r:id="rId38"/>
    <p:sldId id="374" r:id="rId39"/>
    <p:sldId id="375" r:id="rId40"/>
    <p:sldId id="376" r:id="rId41"/>
    <p:sldId id="377" r:id="rId42"/>
    <p:sldId id="378" r:id="rId43"/>
    <p:sldId id="379" r:id="rId44"/>
    <p:sldId id="380" r:id="rId45"/>
    <p:sldId id="382" r:id="rId46"/>
    <p:sldId id="383" r:id="rId47"/>
    <p:sldId id="384" r:id="rId48"/>
    <p:sldId id="385" r:id="rId49"/>
    <p:sldId id="386" r:id="rId50"/>
    <p:sldId id="387" r:id="rId51"/>
    <p:sldId id="388" r:id="rId52"/>
    <p:sldId id="389" r:id="rId53"/>
    <p:sldId id="390" r:id="rId54"/>
    <p:sldId id="391" r:id="rId55"/>
    <p:sldId id="392" r:id="rId56"/>
    <p:sldId id="393" r:id="rId57"/>
    <p:sldId id="394" r:id="rId58"/>
    <p:sldId id="395" r:id="rId59"/>
    <p:sldId id="396" r:id="rId60"/>
    <p:sldId id="397" r:id="rId61"/>
    <p:sldId id="398" r:id="rId62"/>
    <p:sldId id="399"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Archer" initials="NA" lastIdx="5" clrIdx="0">
    <p:extLst>
      <p:ext uri="{19B8F6BF-5375-455C-9EA6-DF929625EA0E}">
        <p15:presenceInfo xmlns:p15="http://schemas.microsoft.com/office/powerpoint/2012/main" userId="S::narcher@nuffieldfoundation.org::d3a66d88-dfe3-4608-ac64-aa81b02f2115" providerId="AD"/>
      </p:ext>
    </p:extLst>
  </p:cmAuthor>
  <p:cmAuthor id="2" name="Jennifer Tomlinson" initials="JT" lastIdx="2" clrIdx="1">
    <p:extLst>
      <p:ext uri="{19B8F6BF-5375-455C-9EA6-DF929625EA0E}">
        <p15:presenceInfo xmlns:p15="http://schemas.microsoft.com/office/powerpoint/2012/main" userId="Jennifer Tomlinson" providerId="None"/>
      </p:ext>
    </p:extLst>
  </p:cmAuthor>
  <p:cmAuthor id="3" name="Helen Norman" initials="HN" lastIdx="4" clrIdx="2">
    <p:extLst>
      <p:ext uri="{19B8F6BF-5375-455C-9EA6-DF929625EA0E}">
        <p15:presenceInfo xmlns:p15="http://schemas.microsoft.com/office/powerpoint/2012/main" userId="S-1-5-21-1390067357-1993962763-725345543-7399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CCCC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85830" autoAdjust="0"/>
  </p:normalViewPr>
  <p:slideViewPr>
    <p:cSldViewPr snapToGrid="0" showGuides="1">
      <p:cViewPr varScale="1">
        <p:scale>
          <a:sx n="54" d="100"/>
          <a:sy n="54" d="100"/>
        </p:scale>
        <p:origin x="1420" y="4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Norman" userId="ef8f7b87-b408-42bb-ba5a-a31cf2520463" providerId="ADAL" clId="{4BCDFFA0-A2AA-4B78-8C85-B8A65EC32C56}"/>
    <pc:docChg chg="undo custSel addSld delSld modSld addMainMaster delMainMaster modMainMaster modNotesMaster">
      <pc:chgData name="Helen Norman" userId="ef8f7b87-b408-42bb-ba5a-a31cf2520463" providerId="ADAL" clId="{4BCDFFA0-A2AA-4B78-8C85-B8A65EC32C56}" dt="2023-09-19T11:46:44.631" v="1666"/>
      <pc:docMkLst>
        <pc:docMk/>
      </pc:docMkLst>
      <pc:sldChg chg="addSp modSp mod modNotes modNotesTx">
        <pc:chgData name="Helen Norman" userId="ef8f7b87-b408-42bb-ba5a-a31cf2520463" providerId="ADAL" clId="{4BCDFFA0-A2AA-4B78-8C85-B8A65EC32C56}" dt="2023-09-18T14:15:27.681" v="954" actId="1076"/>
        <pc:sldMkLst>
          <pc:docMk/>
          <pc:sldMk cId="3810901045" sldId="256"/>
        </pc:sldMkLst>
        <pc:spChg chg="mod">
          <ac:chgData name="Helen Norman" userId="ef8f7b87-b408-42bb-ba5a-a31cf2520463" providerId="ADAL" clId="{4BCDFFA0-A2AA-4B78-8C85-B8A65EC32C56}" dt="2023-09-18T13:47:21.251" v="774"/>
          <ac:spMkLst>
            <pc:docMk/>
            <pc:sldMk cId="3810901045" sldId="256"/>
            <ac:spMk id="2" creationId="{6562302B-7EE9-4A09-901A-242451C7C364}"/>
          </ac:spMkLst>
        </pc:spChg>
        <pc:picChg chg="mod">
          <ac:chgData name="Helen Norman" userId="ef8f7b87-b408-42bb-ba5a-a31cf2520463" providerId="ADAL" clId="{4BCDFFA0-A2AA-4B78-8C85-B8A65EC32C56}" dt="2023-09-18T13:47:21.251" v="774"/>
          <ac:picMkLst>
            <pc:docMk/>
            <pc:sldMk cId="3810901045" sldId="256"/>
            <ac:picMk id="3" creationId="{6EDFDE6E-9B36-C72A-DCD5-8E5C858B4BF9}"/>
          </ac:picMkLst>
        </pc:picChg>
        <pc:picChg chg="mod">
          <ac:chgData name="Helen Norman" userId="ef8f7b87-b408-42bb-ba5a-a31cf2520463" providerId="ADAL" clId="{4BCDFFA0-A2AA-4B78-8C85-B8A65EC32C56}" dt="2023-09-18T13:47:21.251" v="774"/>
          <ac:picMkLst>
            <pc:docMk/>
            <pc:sldMk cId="3810901045" sldId="256"/>
            <ac:picMk id="4" creationId="{947E2F07-3C80-1419-C43A-5CF5068D8700}"/>
          </ac:picMkLst>
        </pc:picChg>
        <pc:picChg chg="mod">
          <ac:chgData name="Helen Norman" userId="ef8f7b87-b408-42bb-ba5a-a31cf2520463" providerId="ADAL" clId="{4BCDFFA0-A2AA-4B78-8C85-B8A65EC32C56}" dt="2023-09-18T13:47:21.251" v="774"/>
          <ac:picMkLst>
            <pc:docMk/>
            <pc:sldMk cId="3810901045" sldId="256"/>
            <ac:picMk id="5" creationId="{7AADFD49-55D4-D8BC-DDEF-5703A41F0FF8}"/>
          </ac:picMkLst>
        </pc:picChg>
        <pc:picChg chg="add mod">
          <ac:chgData name="Helen Norman" userId="ef8f7b87-b408-42bb-ba5a-a31cf2520463" providerId="ADAL" clId="{4BCDFFA0-A2AA-4B78-8C85-B8A65EC32C56}" dt="2023-09-18T14:15:27.681" v="954" actId="1076"/>
          <ac:picMkLst>
            <pc:docMk/>
            <pc:sldMk cId="3810901045" sldId="256"/>
            <ac:picMk id="6" creationId="{B0C1BCE0-4ECE-2189-3F47-3087DD117A86}"/>
          </ac:picMkLst>
        </pc:picChg>
      </pc:sldChg>
      <pc:sldChg chg="modSp mod modNotes modNotesTx">
        <pc:chgData name="Helen Norman" userId="ef8f7b87-b408-42bb-ba5a-a31cf2520463" providerId="ADAL" clId="{4BCDFFA0-A2AA-4B78-8C85-B8A65EC32C56}" dt="2023-09-18T13:47:21.251" v="774"/>
        <pc:sldMkLst>
          <pc:docMk/>
          <pc:sldMk cId="73887763" sldId="299"/>
        </pc:sldMkLst>
        <pc:spChg chg="mod">
          <ac:chgData name="Helen Norman" userId="ef8f7b87-b408-42bb-ba5a-a31cf2520463" providerId="ADAL" clId="{4BCDFFA0-A2AA-4B78-8C85-B8A65EC32C56}" dt="2023-09-18T13:47:21.251" v="774"/>
          <ac:spMkLst>
            <pc:docMk/>
            <pc:sldMk cId="73887763" sldId="299"/>
            <ac:spMk id="2" creationId="{00000000-0000-0000-0000-000000000000}"/>
          </ac:spMkLst>
        </pc:spChg>
        <pc:spChg chg="mod">
          <ac:chgData name="Helen Norman" userId="ef8f7b87-b408-42bb-ba5a-a31cf2520463" providerId="ADAL" clId="{4BCDFFA0-A2AA-4B78-8C85-B8A65EC32C56}" dt="2023-09-18T13:47:21.251" v="774"/>
          <ac:spMkLst>
            <pc:docMk/>
            <pc:sldMk cId="73887763" sldId="299"/>
            <ac:spMk id="3" creationId="{00000000-0000-0000-0000-000000000000}"/>
          </ac:spMkLst>
        </pc:spChg>
        <pc:spChg chg="mod">
          <ac:chgData name="Helen Norman" userId="ef8f7b87-b408-42bb-ba5a-a31cf2520463" providerId="ADAL" clId="{4BCDFFA0-A2AA-4B78-8C85-B8A65EC32C56}" dt="2023-09-18T13:47:21.251" v="774"/>
          <ac:spMkLst>
            <pc:docMk/>
            <pc:sldMk cId="73887763" sldId="299"/>
            <ac:spMk id="8" creationId="{00000000-0000-0000-0000-000000000000}"/>
          </ac:spMkLst>
        </pc:spChg>
        <pc:picChg chg="mod">
          <ac:chgData name="Helen Norman" userId="ef8f7b87-b408-42bb-ba5a-a31cf2520463" providerId="ADAL" clId="{4BCDFFA0-A2AA-4B78-8C85-B8A65EC32C56}" dt="2023-09-18T13:47:21.251" v="774"/>
          <ac:picMkLst>
            <pc:docMk/>
            <pc:sldMk cId="73887763" sldId="299"/>
            <ac:picMk id="5" creationId="{C66E32AC-0234-EEDD-563A-122DAC52E7C1}"/>
          </ac:picMkLst>
        </pc:picChg>
      </pc:sldChg>
      <pc:sldChg chg="modSp modNotes modNotesTx">
        <pc:chgData name="Helen Norman" userId="ef8f7b87-b408-42bb-ba5a-a31cf2520463" providerId="ADAL" clId="{4BCDFFA0-A2AA-4B78-8C85-B8A65EC32C56}" dt="2023-09-18T13:47:21.251" v="774"/>
        <pc:sldMkLst>
          <pc:docMk/>
          <pc:sldMk cId="2401771745" sldId="301"/>
        </pc:sldMkLst>
        <pc:spChg chg="mod">
          <ac:chgData name="Helen Norman" userId="ef8f7b87-b408-42bb-ba5a-a31cf2520463" providerId="ADAL" clId="{4BCDFFA0-A2AA-4B78-8C85-B8A65EC32C56}" dt="2023-09-18T13:47:21.251" v="774"/>
          <ac:spMkLst>
            <pc:docMk/>
            <pc:sldMk cId="2401771745" sldId="301"/>
            <ac:spMk id="2" creationId="{00000000-0000-0000-0000-000000000000}"/>
          </ac:spMkLst>
        </pc:spChg>
        <pc:spChg chg="mod">
          <ac:chgData name="Helen Norman" userId="ef8f7b87-b408-42bb-ba5a-a31cf2520463" providerId="ADAL" clId="{4BCDFFA0-A2AA-4B78-8C85-B8A65EC32C56}" dt="2023-09-18T13:47:21.251" v="774"/>
          <ac:spMkLst>
            <pc:docMk/>
            <pc:sldMk cId="2401771745" sldId="301"/>
            <ac:spMk id="5" creationId="{00000000-0000-0000-0000-000000000000}"/>
          </ac:spMkLst>
        </pc:spChg>
        <pc:picChg chg="mod">
          <ac:chgData name="Helen Norman" userId="ef8f7b87-b408-42bb-ba5a-a31cf2520463" providerId="ADAL" clId="{4BCDFFA0-A2AA-4B78-8C85-B8A65EC32C56}" dt="2023-09-18T13:47:21.251" v="774"/>
          <ac:picMkLst>
            <pc:docMk/>
            <pc:sldMk cId="2401771745" sldId="301"/>
            <ac:picMk id="3" creationId="{00000000-0000-0000-0000-000000000000}"/>
          </ac:picMkLst>
        </pc:picChg>
      </pc:sldChg>
      <pc:sldChg chg="modSp mod modNotes">
        <pc:chgData name="Helen Norman" userId="ef8f7b87-b408-42bb-ba5a-a31cf2520463" providerId="ADAL" clId="{4BCDFFA0-A2AA-4B78-8C85-B8A65EC32C56}" dt="2023-09-18T13:47:21.251" v="774"/>
        <pc:sldMkLst>
          <pc:docMk/>
          <pc:sldMk cId="192863058" sldId="313"/>
        </pc:sldMkLst>
        <pc:spChg chg="mod">
          <ac:chgData name="Helen Norman" userId="ef8f7b87-b408-42bb-ba5a-a31cf2520463" providerId="ADAL" clId="{4BCDFFA0-A2AA-4B78-8C85-B8A65EC32C56}" dt="2023-09-18T13:47:21.251" v="774"/>
          <ac:spMkLst>
            <pc:docMk/>
            <pc:sldMk cId="192863058" sldId="313"/>
            <ac:spMk id="2" creationId="{00000000-0000-0000-0000-000000000000}"/>
          </ac:spMkLst>
        </pc:spChg>
        <pc:spChg chg="mod">
          <ac:chgData name="Helen Norman" userId="ef8f7b87-b408-42bb-ba5a-a31cf2520463" providerId="ADAL" clId="{4BCDFFA0-A2AA-4B78-8C85-B8A65EC32C56}" dt="2023-09-18T13:47:21.251" v="774"/>
          <ac:spMkLst>
            <pc:docMk/>
            <pc:sldMk cId="192863058" sldId="313"/>
            <ac:spMk id="5" creationId="{00000000-0000-0000-0000-000000000000}"/>
          </ac:spMkLst>
        </pc:spChg>
        <pc:picChg chg="mod">
          <ac:chgData name="Helen Norman" userId="ef8f7b87-b408-42bb-ba5a-a31cf2520463" providerId="ADAL" clId="{4BCDFFA0-A2AA-4B78-8C85-B8A65EC32C56}" dt="2023-09-18T13:47:21.251" v="774"/>
          <ac:picMkLst>
            <pc:docMk/>
            <pc:sldMk cId="192863058" sldId="313"/>
            <ac:picMk id="4" creationId="{00000000-0000-0000-0000-000000000000}"/>
          </ac:picMkLst>
        </pc:picChg>
        <pc:picChg chg="mod">
          <ac:chgData name="Helen Norman" userId="ef8f7b87-b408-42bb-ba5a-a31cf2520463" providerId="ADAL" clId="{4BCDFFA0-A2AA-4B78-8C85-B8A65EC32C56}" dt="2023-09-18T13:47:21.251" v="774"/>
          <ac:picMkLst>
            <pc:docMk/>
            <pc:sldMk cId="192863058" sldId="313"/>
            <ac:picMk id="6" creationId="{00000000-0000-0000-0000-000000000000}"/>
          </ac:picMkLst>
        </pc:picChg>
      </pc:sldChg>
      <pc:sldChg chg="modSp mod modNotes modNotesTx">
        <pc:chgData name="Helen Norman" userId="ef8f7b87-b408-42bb-ba5a-a31cf2520463" providerId="ADAL" clId="{4BCDFFA0-A2AA-4B78-8C85-B8A65EC32C56}" dt="2023-09-18T14:56:38.669" v="1444" actId="255"/>
        <pc:sldMkLst>
          <pc:docMk/>
          <pc:sldMk cId="3353419706" sldId="318"/>
        </pc:sldMkLst>
        <pc:spChg chg="mod">
          <ac:chgData name="Helen Norman" userId="ef8f7b87-b408-42bb-ba5a-a31cf2520463" providerId="ADAL" clId="{4BCDFFA0-A2AA-4B78-8C85-B8A65EC32C56}" dt="2023-09-18T14:56:38.669" v="1444" actId="255"/>
          <ac:spMkLst>
            <pc:docMk/>
            <pc:sldMk cId="3353419706" sldId="318"/>
            <ac:spMk id="2" creationId="{00000000-0000-0000-0000-000000000000}"/>
          </ac:spMkLst>
        </pc:spChg>
        <pc:spChg chg="mod">
          <ac:chgData name="Helen Norman" userId="ef8f7b87-b408-42bb-ba5a-a31cf2520463" providerId="ADAL" clId="{4BCDFFA0-A2AA-4B78-8C85-B8A65EC32C56}" dt="2023-09-18T13:47:21.251" v="774"/>
          <ac:spMkLst>
            <pc:docMk/>
            <pc:sldMk cId="3353419706" sldId="318"/>
            <ac:spMk id="3" creationId="{00000000-0000-0000-0000-000000000000}"/>
          </ac:spMkLst>
        </pc:spChg>
        <pc:picChg chg="mod">
          <ac:chgData name="Helen Norman" userId="ef8f7b87-b408-42bb-ba5a-a31cf2520463" providerId="ADAL" clId="{4BCDFFA0-A2AA-4B78-8C85-B8A65EC32C56}" dt="2023-09-18T13:47:21.251" v="774"/>
          <ac:picMkLst>
            <pc:docMk/>
            <pc:sldMk cId="3353419706" sldId="318"/>
            <ac:picMk id="4" creationId="{00000000-0000-0000-0000-000000000000}"/>
          </ac:picMkLst>
        </pc:picChg>
      </pc:sldChg>
      <pc:sldChg chg="modSp modNotes modNotesTx">
        <pc:chgData name="Helen Norman" userId="ef8f7b87-b408-42bb-ba5a-a31cf2520463" providerId="ADAL" clId="{4BCDFFA0-A2AA-4B78-8C85-B8A65EC32C56}" dt="2023-09-18T13:47:21.251" v="774"/>
        <pc:sldMkLst>
          <pc:docMk/>
          <pc:sldMk cId="1243386686" sldId="328"/>
        </pc:sldMkLst>
        <pc:spChg chg="mod">
          <ac:chgData name="Helen Norman" userId="ef8f7b87-b408-42bb-ba5a-a31cf2520463" providerId="ADAL" clId="{4BCDFFA0-A2AA-4B78-8C85-B8A65EC32C56}" dt="2023-09-18T13:47:21.251" v="774"/>
          <ac:spMkLst>
            <pc:docMk/>
            <pc:sldMk cId="1243386686" sldId="328"/>
            <ac:spMk id="2" creationId="{00000000-0000-0000-0000-000000000000}"/>
          </ac:spMkLst>
        </pc:spChg>
        <pc:spChg chg="mod">
          <ac:chgData name="Helen Norman" userId="ef8f7b87-b408-42bb-ba5a-a31cf2520463" providerId="ADAL" clId="{4BCDFFA0-A2AA-4B78-8C85-B8A65EC32C56}" dt="2023-09-18T13:47:21.251" v="774"/>
          <ac:spMkLst>
            <pc:docMk/>
            <pc:sldMk cId="1243386686" sldId="328"/>
            <ac:spMk id="3" creationId="{00000000-0000-0000-0000-000000000000}"/>
          </ac:spMkLst>
        </pc:spChg>
      </pc:sldChg>
      <pc:sldChg chg="modSp modNotes modNotesTx">
        <pc:chgData name="Helen Norman" userId="ef8f7b87-b408-42bb-ba5a-a31cf2520463" providerId="ADAL" clId="{4BCDFFA0-A2AA-4B78-8C85-B8A65EC32C56}" dt="2023-09-18T13:47:21.251" v="774"/>
        <pc:sldMkLst>
          <pc:docMk/>
          <pc:sldMk cId="3542049167" sldId="332"/>
        </pc:sldMkLst>
        <pc:spChg chg="mod">
          <ac:chgData name="Helen Norman" userId="ef8f7b87-b408-42bb-ba5a-a31cf2520463" providerId="ADAL" clId="{4BCDFFA0-A2AA-4B78-8C85-B8A65EC32C56}" dt="2023-09-18T13:47:21.251" v="774"/>
          <ac:spMkLst>
            <pc:docMk/>
            <pc:sldMk cId="3542049167" sldId="332"/>
            <ac:spMk id="2" creationId="{00000000-0000-0000-0000-000000000000}"/>
          </ac:spMkLst>
        </pc:spChg>
        <pc:spChg chg="mod">
          <ac:chgData name="Helen Norman" userId="ef8f7b87-b408-42bb-ba5a-a31cf2520463" providerId="ADAL" clId="{4BCDFFA0-A2AA-4B78-8C85-B8A65EC32C56}" dt="2023-09-18T13:47:21.251" v="774"/>
          <ac:spMkLst>
            <pc:docMk/>
            <pc:sldMk cId="3542049167" sldId="332"/>
            <ac:spMk id="3" creationId="{00000000-0000-0000-0000-000000000000}"/>
          </ac:spMkLst>
        </pc:spChg>
        <pc:graphicFrameChg chg="mod">
          <ac:chgData name="Helen Norman" userId="ef8f7b87-b408-42bb-ba5a-a31cf2520463" providerId="ADAL" clId="{4BCDFFA0-A2AA-4B78-8C85-B8A65EC32C56}" dt="2023-09-18T13:47:21.251" v="774"/>
          <ac:graphicFrameMkLst>
            <pc:docMk/>
            <pc:sldMk cId="3542049167" sldId="332"/>
            <ac:graphicFrameMk id="4" creationId="{00000000-0000-0000-0000-000000000000}"/>
          </ac:graphicFrameMkLst>
        </pc:graphicFrameChg>
      </pc:sldChg>
      <pc:sldChg chg="addSp delSp modSp mod modAnim delDesignElem modNotes modNotesTx">
        <pc:chgData name="Helen Norman" userId="ef8f7b87-b408-42bb-ba5a-a31cf2520463" providerId="ADAL" clId="{4BCDFFA0-A2AA-4B78-8C85-B8A65EC32C56}" dt="2023-09-19T11:44:46.883" v="1665"/>
        <pc:sldMkLst>
          <pc:docMk/>
          <pc:sldMk cId="4250782132" sldId="333"/>
        </pc:sldMkLst>
        <pc:spChg chg="mod">
          <ac:chgData name="Helen Norman" userId="ef8f7b87-b408-42bb-ba5a-a31cf2520463" providerId="ADAL" clId="{4BCDFFA0-A2AA-4B78-8C85-B8A65EC32C56}" dt="2023-09-18T13:47:21.251" v="774"/>
          <ac:spMkLst>
            <pc:docMk/>
            <pc:sldMk cId="4250782132" sldId="333"/>
            <ac:spMk id="2" creationId="{00000000-0000-0000-0000-000000000000}"/>
          </ac:spMkLst>
        </pc:spChg>
        <pc:spChg chg="mod">
          <ac:chgData name="Helen Norman" userId="ef8f7b87-b408-42bb-ba5a-a31cf2520463" providerId="ADAL" clId="{4BCDFFA0-A2AA-4B78-8C85-B8A65EC32C56}" dt="2023-09-18T13:47:21.251" v="774"/>
          <ac:spMkLst>
            <pc:docMk/>
            <pc:sldMk cId="4250782132" sldId="333"/>
            <ac:spMk id="3" creationId="{00000000-0000-0000-0000-000000000000}"/>
          </ac:spMkLst>
        </pc:spChg>
        <pc:spChg chg="add del mod">
          <ac:chgData name="Helen Norman" userId="ef8f7b87-b408-42bb-ba5a-a31cf2520463" providerId="ADAL" clId="{4BCDFFA0-A2AA-4B78-8C85-B8A65EC32C56}" dt="2023-09-18T13:47:21.251" v="774"/>
          <ac:spMkLst>
            <pc:docMk/>
            <pc:sldMk cId="4250782132" sldId="333"/>
            <ac:spMk id="14" creationId="{2C61293E-6EBE-43EF-A52C-9BEBFD7679D4}"/>
          </ac:spMkLst>
        </pc:spChg>
        <pc:spChg chg="add del mod">
          <ac:chgData name="Helen Norman" userId="ef8f7b87-b408-42bb-ba5a-a31cf2520463" providerId="ADAL" clId="{4BCDFFA0-A2AA-4B78-8C85-B8A65EC32C56}" dt="2023-09-18T13:47:21.251" v="774"/>
          <ac:spMkLst>
            <pc:docMk/>
            <pc:sldMk cId="4250782132" sldId="333"/>
            <ac:spMk id="15" creationId="{21540236-BFD5-4A9D-8840-4703E7F76825}"/>
          </ac:spMkLst>
        </pc:spChg>
        <pc:picChg chg="mod">
          <ac:chgData name="Helen Norman" userId="ef8f7b87-b408-42bb-ba5a-a31cf2520463" providerId="ADAL" clId="{4BCDFFA0-A2AA-4B78-8C85-B8A65EC32C56}" dt="2023-09-18T13:47:21.251" v="774"/>
          <ac:picMkLst>
            <pc:docMk/>
            <pc:sldMk cId="4250782132" sldId="333"/>
            <ac:picMk id="5" creationId="{805E189C-73F4-6E0F-2C49-A6F6DC24CF1B}"/>
          </ac:picMkLst>
        </pc:picChg>
      </pc:sldChg>
      <pc:sldChg chg="modSp modNotes modNotesTx">
        <pc:chgData name="Helen Norman" userId="ef8f7b87-b408-42bb-ba5a-a31cf2520463" providerId="ADAL" clId="{4BCDFFA0-A2AA-4B78-8C85-B8A65EC32C56}" dt="2023-09-18T13:47:21.251" v="774"/>
        <pc:sldMkLst>
          <pc:docMk/>
          <pc:sldMk cId="3343397700" sldId="341"/>
        </pc:sldMkLst>
        <pc:spChg chg="mod">
          <ac:chgData name="Helen Norman" userId="ef8f7b87-b408-42bb-ba5a-a31cf2520463" providerId="ADAL" clId="{4BCDFFA0-A2AA-4B78-8C85-B8A65EC32C56}" dt="2023-09-18T13:47:21.251" v="774"/>
          <ac:spMkLst>
            <pc:docMk/>
            <pc:sldMk cId="3343397700" sldId="341"/>
            <ac:spMk id="2" creationId="{00000000-0000-0000-0000-000000000000}"/>
          </ac:spMkLst>
        </pc:spChg>
        <pc:spChg chg="mod">
          <ac:chgData name="Helen Norman" userId="ef8f7b87-b408-42bb-ba5a-a31cf2520463" providerId="ADAL" clId="{4BCDFFA0-A2AA-4B78-8C85-B8A65EC32C56}" dt="2023-09-18T13:47:21.251" v="774"/>
          <ac:spMkLst>
            <pc:docMk/>
            <pc:sldMk cId="3343397700" sldId="341"/>
            <ac:spMk id="5" creationId="{00000000-0000-0000-0000-000000000000}"/>
          </ac:spMkLst>
        </pc:spChg>
        <pc:graphicFrameChg chg="mod">
          <ac:chgData name="Helen Norman" userId="ef8f7b87-b408-42bb-ba5a-a31cf2520463" providerId="ADAL" clId="{4BCDFFA0-A2AA-4B78-8C85-B8A65EC32C56}" dt="2023-09-18T13:47:21.251" v="774"/>
          <ac:graphicFrameMkLst>
            <pc:docMk/>
            <pc:sldMk cId="3343397700" sldId="341"/>
            <ac:graphicFrameMk id="6" creationId="{00000000-0000-0000-0000-000000000000}"/>
          </ac:graphicFrameMkLst>
        </pc:graphicFrameChg>
      </pc:sldChg>
      <pc:sldChg chg="modSp modNotes modNotesTx">
        <pc:chgData name="Helen Norman" userId="ef8f7b87-b408-42bb-ba5a-a31cf2520463" providerId="ADAL" clId="{4BCDFFA0-A2AA-4B78-8C85-B8A65EC32C56}" dt="2023-09-18T13:47:21.251" v="774"/>
        <pc:sldMkLst>
          <pc:docMk/>
          <pc:sldMk cId="754639011" sldId="342"/>
        </pc:sldMkLst>
        <pc:spChg chg="mod">
          <ac:chgData name="Helen Norman" userId="ef8f7b87-b408-42bb-ba5a-a31cf2520463" providerId="ADAL" clId="{4BCDFFA0-A2AA-4B78-8C85-B8A65EC32C56}" dt="2023-09-18T13:47:21.251" v="774"/>
          <ac:spMkLst>
            <pc:docMk/>
            <pc:sldMk cId="754639011" sldId="342"/>
            <ac:spMk id="2" creationId="{00000000-0000-0000-0000-000000000000}"/>
          </ac:spMkLst>
        </pc:spChg>
        <pc:graphicFrameChg chg="mod">
          <ac:chgData name="Helen Norman" userId="ef8f7b87-b408-42bb-ba5a-a31cf2520463" providerId="ADAL" clId="{4BCDFFA0-A2AA-4B78-8C85-B8A65EC32C56}" dt="2023-09-18T13:47:21.251" v="774"/>
          <ac:graphicFrameMkLst>
            <pc:docMk/>
            <pc:sldMk cId="754639011" sldId="342"/>
            <ac:graphicFrameMk id="10" creationId="{00000000-0000-0000-0000-000000000000}"/>
          </ac:graphicFrameMkLst>
        </pc:graphicFrameChg>
      </pc:sldChg>
      <pc:sldChg chg="addSp delSp modSp mod delDesignElem modNotes modNotesTx">
        <pc:chgData name="Helen Norman" userId="ef8f7b87-b408-42bb-ba5a-a31cf2520463" providerId="ADAL" clId="{4BCDFFA0-A2AA-4B78-8C85-B8A65EC32C56}" dt="2023-09-18T13:47:21.251" v="774"/>
        <pc:sldMkLst>
          <pc:docMk/>
          <pc:sldMk cId="2411247221" sldId="343"/>
        </pc:sldMkLst>
        <pc:spChg chg="mod">
          <ac:chgData name="Helen Norman" userId="ef8f7b87-b408-42bb-ba5a-a31cf2520463" providerId="ADAL" clId="{4BCDFFA0-A2AA-4B78-8C85-B8A65EC32C56}" dt="2023-09-18T13:47:21.251" v="774"/>
          <ac:spMkLst>
            <pc:docMk/>
            <pc:sldMk cId="2411247221" sldId="343"/>
            <ac:spMk id="2" creationId="{00000000-0000-0000-0000-000000000000}"/>
          </ac:spMkLst>
        </pc:spChg>
        <pc:spChg chg="mod">
          <ac:chgData name="Helen Norman" userId="ef8f7b87-b408-42bb-ba5a-a31cf2520463" providerId="ADAL" clId="{4BCDFFA0-A2AA-4B78-8C85-B8A65EC32C56}" dt="2023-09-18T13:47:21.251" v="774"/>
          <ac:spMkLst>
            <pc:docMk/>
            <pc:sldMk cId="2411247221" sldId="343"/>
            <ac:spMk id="3" creationId="{00000000-0000-0000-0000-000000000000}"/>
          </ac:spMkLst>
        </pc:spChg>
        <pc:spChg chg="add del mod">
          <ac:chgData name="Helen Norman" userId="ef8f7b87-b408-42bb-ba5a-a31cf2520463" providerId="ADAL" clId="{4BCDFFA0-A2AA-4B78-8C85-B8A65EC32C56}" dt="2023-09-18T13:47:21.251" v="774"/>
          <ac:spMkLst>
            <pc:docMk/>
            <pc:sldMk cId="2411247221" sldId="343"/>
            <ac:spMk id="13" creationId="{21540236-BFD5-4A9D-8840-4703E7F76825}"/>
          </ac:spMkLst>
        </pc:spChg>
        <pc:spChg chg="add del mod">
          <ac:chgData name="Helen Norman" userId="ef8f7b87-b408-42bb-ba5a-a31cf2520463" providerId="ADAL" clId="{4BCDFFA0-A2AA-4B78-8C85-B8A65EC32C56}" dt="2023-09-18T13:47:21.251" v="774"/>
          <ac:spMkLst>
            <pc:docMk/>
            <pc:sldMk cId="2411247221" sldId="343"/>
            <ac:spMk id="16" creationId="{2C61293E-6EBE-43EF-A52C-9BEBFD7679D4}"/>
          </ac:spMkLst>
        </pc:spChg>
        <pc:picChg chg="mod">
          <ac:chgData name="Helen Norman" userId="ef8f7b87-b408-42bb-ba5a-a31cf2520463" providerId="ADAL" clId="{4BCDFFA0-A2AA-4B78-8C85-B8A65EC32C56}" dt="2023-09-18T13:47:21.251" v="774"/>
          <ac:picMkLst>
            <pc:docMk/>
            <pc:sldMk cId="2411247221" sldId="343"/>
            <ac:picMk id="7" creationId="{A35D22D1-4C3C-8C6D-7BCA-E5EC0ACE4FAE}"/>
          </ac:picMkLst>
        </pc:picChg>
      </pc:sldChg>
      <pc:sldChg chg="addSp delSp modSp mod delDesignElem modNotes modNotesTx">
        <pc:chgData name="Helen Norman" userId="ef8f7b87-b408-42bb-ba5a-a31cf2520463" providerId="ADAL" clId="{4BCDFFA0-A2AA-4B78-8C85-B8A65EC32C56}" dt="2023-09-18T14:15:44.665" v="956" actId="1076"/>
        <pc:sldMkLst>
          <pc:docMk/>
          <pc:sldMk cId="1378177269" sldId="345"/>
        </pc:sldMkLst>
        <pc:spChg chg="mod">
          <ac:chgData name="Helen Norman" userId="ef8f7b87-b408-42bb-ba5a-a31cf2520463" providerId="ADAL" clId="{4BCDFFA0-A2AA-4B78-8C85-B8A65EC32C56}" dt="2023-09-18T13:47:21.251" v="774"/>
          <ac:spMkLst>
            <pc:docMk/>
            <pc:sldMk cId="1378177269" sldId="345"/>
            <ac:spMk id="2" creationId="{F16BBB54-4FE3-63FD-7CAD-6385BDFE942C}"/>
          </ac:spMkLst>
        </pc:spChg>
        <pc:spChg chg="add del mod">
          <ac:chgData name="Helen Norman" userId="ef8f7b87-b408-42bb-ba5a-a31cf2520463" providerId="ADAL" clId="{4BCDFFA0-A2AA-4B78-8C85-B8A65EC32C56}" dt="2023-09-18T13:47:21.251" v="774"/>
          <ac:spMkLst>
            <pc:docMk/>
            <pc:sldMk cId="1378177269" sldId="345"/>
            <ac:spMk id="15" creationId="{9B7AD9F6-8CE7-4299-8FC6-328F4DCD3FF9}"/>
          </ac:spMkLst>
        </pc:spChg>
        <pc:spChg chg="add del mod">
          <ac:chgData name="Helen Norman" userId="ef8f7b87-b408-42bb-ba5a-a31cf2520463" providerId="ADAL" clId="{4BCDFFA0-A2AA-4B78-8C85-B8A65EC32C56}" dt="2023-09-18T13:47:21.251" v="774"/>
          <ac:spMkLst>
            <pc:docMk/>
            <pc:sldMk cId="1378177269" sldId="345"/>
            <ac:spMk id="16" creationId="{82580482-BA80-420A-8A05-C58E97F26B21}"/>
          </ac:spMkLst>
        </pc:spChg>
        <pc:picChg chg="mod">
          <ac:chgData name="Helen Norman" userId="ef8f7b87-b408-42bb-ba5a-a31cf2520463" providerId="ADAL" clId="{4BCDFFA0-A2AA-4B78-8C85-B8A65EC32C56}" dt="2023-09-18T13:47:21.251" v="774"/>
          <ac:picMkLst>
            <pc:docMk/>
            <pc:sldMk cId="1378177269" sldId="345"/>
            <ac:picMk id="3" creationId="{3814F101-0EAC-C671-72F3-6F64662AC166}"/>
          </ac:picMkLst>
        </pc:picChg>
        <pc:picChg chg="add mod">
          <ac:chgData name="Helen Norman" userId="ef8f7b87-b408-42bb-ba5a-a31cf2520463" providerId="ADAL" clId="{4BCDFFA0-A2AA-4B78-8C85-B8A65EC32C56}" dt="2023-09-18T14:15:44.665" v="956" actId="1076"/>
          <ac:picMkLst>
            <pc:docMk/>
            <pc:sldMk cId="1378177269" sldId="345"/>
            <ac:picMk id="4" creationId="{0E09221C-9843-7D11-5B23-BB245841B9D4}"/>
          </ac:picMkLst>
        </pc:picChg>
        <pc:picChg chg="mod">
          <ac:chgData name="Helen Norman" userId="ef8f7b87-b408-42bb-ba5a-a31cf2520463" providerId="ADAL" clId="{4BCDFFA0-A2AA-4B78-8C85-B8A65EC32C56}" dt="2023-09-18T13:47:21.251" v="774"/>
          <ac:picMkLst>
            <pc:docMk/>
            <pc:sldMk cId="1378177269" sldId="345"/>
            <ac:picMk id="5" creationId="{1D2E8253-33C7-CABC-4C8C-CD75A163AD78}"/>
          </ac:picMkLst>
        </pc:picChg>
      </pc:sldChg>
      <pc:sldChg chg="modSp mod modNotes modNotesTx">
        <pc:chgData name="Helen Norman" userId="ef8f7b87-b408-42bb-ba5a-a31cf2520463" providerId="ADAL" clId="{4BCDFFA0-A2AA-4B78-8C85-B8A65EC32C56}" dt="2023-09-18T13:47:21.251" v="774"/>
        <pc:sldMkLst>
          <pc:docMk/>
          <pc:sldMk cId="584219079" sldId="347"/>
        </pc:sldMkLst>
        <pc:spChg chg="mod">
          <ac:chgData name="Helen Norman" userId="ef8f7b87-b408-42bb-ba5a-a31cf2520463" providerId="ADAL" clId="{4BCDFFA0-A2AA-4B78-8C85-B8A65EC32C56}" dt="2023-09-18T13:47:21.251" v="774"/>
          <ac:spMkLst>
            <pc:docMk/>
            <pc:sldMk cId="584219079" sldId="347"/>
            <ac:spMk id="3" creationId="{A65AC88C-F44B-ABD5-2582-94F1E83B3EFE}"/>
          </ac:spMkLst>
        </pc:spChg>
        <pc:picChg chg="mod">
          <ac:chgData name="Helen Norman" userId="ef8f7b87-b408-42bb-ba5a-a31cf2520463" providerId="ADAL" clId="{4BCDFFA0-A2AA-4B78-8C85-B8A65EC32C56}" dt="2023-09-18T13:47:21.251" v="774"/>
          <ac:picMkLst>
            <pc:docMk/>
            <pc:sldMk cId="584219079" sldId="347"/>
            <ac:picMk id="4" creationId="{432778FA-E9EC-497C-8033-8F18834D6705}"/>
          </ac:picMkLst>
        </pc:picChg>
        <pc:picChg chg="mod">
          <ac:chgData name="Helen Norman" userId="ef8f7b87-b408-42bb-ba5a-a31cf2520463" providerId="ADAL" clId="{4BCDFFA0-A2AA-4B78-8C85-B8A65EC32C56}" dt="2023-09-18T13:47:21.251" v="774"/>
          <ac:picMkLst>
            <pc:docMk/>
            <pc:sldMk cId="584219079" sldId="347"/>
            <ac:picMk id="11" creationId="{CF5604E9-7AE4-9156-62C7-38FE8CBDF5BD}"/>
          </ac:picMkLst>
        </pc:picChg>
        <pc:picChg chg="mod">
          <ac:chgData name="Helen Norman" userId="ef8f7b87-b408-42bb-ba5a-a31cf2520463" providerId="ADAL" clId="{4BCDFFA0-A2AA-4B78-8C85-B8A65EC32C56}" dt="2023-09-18T13:47:21.251" v="774"/>
          <ac:picMkLst>
            <pc:docMk/>
            <pc:sldMk cId="584219079" sldId="347"/>
            <ac:picMk id="12" creationId="{C03D8664-280C-AB91-F5AA-4E05996DEB11}"/>
          </ac:picMkLst>
        </pc:picChg>
        <pc:picChg chg="mod">
          <ac:chgData name="Helen Norman" userId="ef8f7b87-b408-42bb-ba5a-a31cf2520463" providerId="ADAL" clId="{4BCDFFA0-A2AA-4B78-8C85-B8A65EC32C56}" dt="2023-09-18T13:47:21.251" v="774"/>
          <ac:picMkLst>
            <pc:docMk/>
            <pc:sldMk cId="584219079" sldId="347"/>
            <ac:picMk id="13" creationId="{F62F801E-A83D-2057-26C4-F5488C88D6C0}"/>
          </ac:picMkLst>
        </pc:picChg>
      </pc:sldChg>
      <pc:sldChg chg="addSp delSp modSp mod delDesignElem modNotes modNotesTx">
        <pc:chgData name="Helen Norman" userId="ef8f7b87-b408-42bb-ba5a-a31cf2520463" providerId="ADAL" clId="{4BCDFFA0-A2AA-4B78-8C85-B8A65EC32C56}" dt="2023-09-18T13:47:21.251" v="774"/>
        <pc:sldMkLst>
          <pc:docMk/>
          <pc:sldMk cId="3012448417" sldId="350"/>
        </pc:sldMkLst>
        <pc:spChg chg="mod">
          <ac:chgData name="Helen Norman" userId="ef8f7b87-b408-42bb-ba5a-a31cf2520463" providerId="ADAL" clId="{4BCDFFA0-A2AA-4B78-8C85-B8A65EC32C56}" dt="2023-09-18T13:47:21.251" v="774"/>
          <ac:spMkLst>
            <pc:docMk/>
            <pc:sldMk cId="3012448417" sldId="350"/>
            <ac:spMk id="2" creationId="{656881F0-0B0D-1FC5-B13C-CB1DEA1CD68E}"/>
          </ac:spMkLst>
        </pc:spChg>
        <pc:spChg chg="mod">
          <ac:chgData name="Helen Norman" userId="ef8f7b87-b408-42bb-ba5a-a31cf2520463" providerId="ADAL" clId="{4BCDFFA0-A2AA-4B78-8C85-B8A65EC32C56}" dt="2023-09-18T13:47:21.251" v="774"/>
          <ac:spMkLst>
            <pc:docMk/>
            <pc:sldMk cId="3012448417" sldId="350"/>
            <ac:spMk id="3" creationId="{FE234F5E-0015-E361-6F94-C9EE5DD0534B}"/>
          </ac:spMkLst>
        </pc:spChg>
        <pc:spChg chg="add del mod">
          <ac:chgData name="Helen Norman" userId="ef8f7b87-b408-42bb-ba5a-a31cf2520463" providerId="ADAL" clId="{4BCDFFA0-A2AA-4B78-8C85-B8A65EC32C56}" dt="2023-09-18T13:47:21.251" v="774"/>
          <ac:spMkLst>
            <pc:docMk/>
            <pc:sldMk cId="3012448417" sldId="350"/>
            <ac:spMk id="39" creationId="{743AA782-23D1-4521-8CAD-47662984AA08}"/>
          </ac:spMkLst>
        </pc:spChg>
        <pc:spChg chg="add del mod">
          <ac:chgData name="Helen Norman" userId="ef8f7b87-b408-42bb-ba5a-a31cf2520463" providerId="ADAL" clId="{4BCDFFA0-A2AA-4B78-8C85-B8A65EC32C56}" dt="2023-09-18T13:47:21.251" v="774"/>
          <ac:spMkLst>
            <pc:docMk/>
            <pc:sldMk cId="3012448417" sldId="350"/>
            <ac:spMk id="40" creationId="{71877DBC-BB60-40F0-AC93-2ACDBAAE60CE}"/>
          </ac:spMkLst>
        </pc:spChg>
        <pc:picChg chg="mod">
          <ac:chgData name="Helen Norman" userId="ef8f7b87-b408-42bb-ba5a-a31cf2520463" providerId="ADAL" clId="{4BCDFFA0-A2AA-4B78-8C85-B8A65EC32C56}" dt="2023-09-18T13:47:21.251" v="774"/>
          <ac:picMkLst>
            <pc:docMk/>
            <pc:sldMk cId="3012448417" sldId="350"/>
            <ac:picMk id="5" creationId="{10A3930F-51FE-5BD3-AD7E-6ADBE1E8E2D0}"/>
          </ac:picMkLst>
        </pc:picChg>
        <pc:picChg chg="mod">
          <ac:chgData name="Helen Norman" userId="ef8f7b87-b408-42bb-ba5a-a31cf2520463" providerId="ADAL" clId="{4BCDFFA0-A2AA-4B78-8C85-B8A65EC32C56}" dt="2023-09-18T13:47:21.251" v="774"/>
          <ac:picMkLst>
            <pc:docMk/>
            <pc:sldMk cId="3012448417" sldId="350"/>
            <ac:picMk id="6" creationId="{89847D09-A384-95E0-04A3-DA85B04BE58D}"/>
          </ac:picMkLst>
        </pc:picChg>
      </pc:sldChg>
      <pc:sldChg chg="addSp delSp modSp mod delDesignElem modNotes modNotesTx">
        <pc:chgData name="Helen Norman" userId="ef8f7b87-b408-42bb-ba5a-a31cf2520463" providerId="ADAL" clId="{4BCDFFA0-A2AA-4B78-8C85-B8A65EC32C56}" dt="2023-09-18T14:16:02.585" v="958" actId="1076"/>
        <pc:sldMkLst>
          <pc:docMk/>
          <pc:sldMk cId="786393883" sldId="351"/>
        </pc:sldMkLst>
        <pc:spChg chg="mod">
          <ac:chgData name="Helen Norman" userId="ef8f7b87-b408-42bb-ba5a-a31cf2520463" providerId="ADAL" clId="{4BCDFFA0-A2AA-4B78-8C85-B8A65EC32C56}" dt="2023-09-18T13:47:21.251" v="774"/>
          <ac:spMkLst>
            <pc:docMk/>
            <pc:sldMk cId="786393883" sldId="351"/>
            <ac:spMk id="2" creationId="{7026833D-04C9-1085-6FD0-61DE22DC806F}"/>
          </ac:spMkLst>
        </pc:spChg>
        <pc:spChg chg="add del mod">
          <ac:chgData name="Helen Norman" userId="ef8f7b87-b408-42bb-ba5a-a31cf2520463" providerId="ADAL" clId="{4BCDFFA0-A2AA-4B78-8C85-B8A65EC32C56}" dt="2023-09-18T13:47:21.251" v="774"/>
          <ac:spMkLst>
            <pc:docMk/>
            <pc:sldMk cId="786393883" sldId="351"/>
            <ac:spMk id="12" creationId="{F13C74B1-5B17-4795-BED0-7140497B445A}"/>
          </ac:spMkLst>
        </pc:spChg>
        <pc:spChg chg="add del mod">
          <ac:chgData name="Helen Norman" userId="ef8f7b87-b408-42bb-ba5a-a31cf2520463" providerId="ADAL" clId="{4BCDFFA0-A2AA-4B78-8C85-B8A65EC32C56}" dt="2023-09-18T13:47:21.251" v="774"/>
          <ac:spMkLst>
            <pc:docMk/>
            <pc:sldMk cId="786393883" sldId="351"/>
            <ac:spMk id="14" creationId="{D4974D33-8DC5-464E-8C6D-BE58F0669C17}"/>
          </ac:spMkLst>
        </pc:spChg>
        <pc:picChg chg="mod">
          <ac:chgData name="Helen Norman" userId="ef8f7b87-b408-42bb-ba5a-a31cf2520463" providerId="ADAL" clId="{4BCDFFA0-A2AA-4B78-8C85-B8A65EC32C56}" dt="2023-09-18T13:47:21.251" v="774"/>
          <ac:picMkLst>
            <pc:docMk/>
            <pc:sldMk cId="786393883" sldId="351"/>
            <ac:picMk id="3" creationId="{2F05E491-0981-BEE0-7C57-20DBDD8D8E6D}"/>
          </ac:picMkLst>
        </pc:picChg>
        <pc:picChg chg="add mod">
          <ac:chgData name="Helen Norman" userId="ef8f7b87-b408-42bb-ba5a-a31cf2520463" providerId="ADAL" clId="{4BCDFFA0-A2AA-4B78-8C85-B8A65EC32C56}" dt="2023-09-18T14:16:02.585" v="958" actId="1076"/>
          <ac:picMkLst>
            <pc:docMk/>
            <pc:sldMk cId="786393883" sldId="351"/>
            <ac:picMk id="4" creationId="{61CB424D-0417-9D21-14AE-6442AFFB8F71}"/>
          </ac:picMkLst>
        </pc:picChg>
        <pc:picChg chg="mod">
          <ac:chgData name="Helen Norman" userId="ef8f7b87-b408-42bb-ba5a-a31cf2520463" providerId="ADAL" clId="{4BCDFFA0-A2AA-4B78-8C85-B8A65EC32C56}" dt="2023-09-18T13:47:21.251" v="774"/>
          <ac:picMkLst>
            <pc:docMk/>
            <pc:sldMk cId="786393883" sldId="351"/>
            <ac:picMk id="5" creationId="{7209BB93-5049-A2C4-257A-D569C7E34D48}"/>
          </ac:picMkLst>
        </pc:picChg>
      </pc:sldChg>
      <pc:sldChg chg="addSp delSp modSp delDesignElem modNotes modNotesTx">
        <pc:chgData name="Helen Norman" userId="ef8f7b87-b408-42bb-ba5a-a31cf2520463" providerId="ADAL" clId="{4BCDFFA0-A2AA-4B78-8C85-B8A65EC32C56}" dt="2023-09-18T13:47:21.251" v="774"/>
        <pc:sldMkLst>
          <pc:docMk/>
          <pc:sldMk cId="3413779299" sldId="352"/>
        </pc:sldMkLst>
        <pc:spChg chg="mod">
          <ac:chgData name="Helen Norman" userId="ef8f7b87-b408-42bb-ba5a-a31cf2520463" providerId="ADAL" clId="{4BCDFFA0-A2AA-4B78-8C85-B8A65EC32C56}" dt="2023-09-18T13:47:21.251" v="774"/>
          <ac:spMkLst>
            <pc:docMk/>
            <pc:sldMk cId="3413779299" sldId="352"/>
            <ac:spMk id="2" creationId="{2F8BE1C3-D258-4885-1BC8-89B06D7F2EF7}"/>
          </ac:spMkLst>
        </pc:spChg>
        <pc:spChg chg="mod">
          <ac:chgData name="Helen Norman" userId="ef8f7b87-b408-42bb-ba5a-a31cf2520463" providerId="ADAL" clId="{4BCDFFA0-A2AA-4B78-8C85-B8A65EC32C56}" dt="2023-09-18T13:47:21.251" v="774"/>
          <ac:spMkLst>
            <pc:docMk/>
            <pc:sldMk cId="3413779299" sldId="352"/>
            <ac:spMk id="3" creationId="{41B58204-EEF5-E3B6-BB03-EB042135D993}"/>
          </ac:spMkLst>
        </pc:spChg>
        <pc:spChg chg="add del mod">
          <ac:chgData name="Helen Norman" userId="ef8f7b87-b408-42bb-ba5a-a31cf2520463" providerId="ADAL" clId="{4BCDFFA0-A2AA-4B78-8C85-B8A65EC32C56}" dt="2023-09-18T13:47:21.251" v="774"/>
          <ac:spMkLst>
            <pc:docMk/>
            <pc:sldMk cId="3413779299" sldId="352"/>
            <ac:spMk id="7" creationId="{2C61293E-6EBE-43EF-A52C-9BEBFD7679D4}"/>
          </ac:spMkLst>
        </pc:spChg>
        <pc:spChg chg="add del mod">
          <ac:chgData name="Helen Norman" userId="ef8f7b87-b408-42bb-ba5a-a31cf2520463" providerId="ADAL" clId="{4BCDFFA0-A2AA-4B78-8C85-B8A65EC32C56}" dt="2023-09-18T13:47:21.251" v="774"/>
          <ac:spMkLst>
            <pc:docMk/>
            <pc:sldMk cId="3413779299" sldId="352"/>
            <ac:spMk id="8" creationId="{21540236-BFD5-4A9D-8840-4703E7F76825}"/>
          </ac:spMkLst>
        </pc:spChg>
        <pc:picChg chg="mod">
          <ac:chgData name="Helen Norman" userId="ef8f7b87-b408-42bb-ba5a-a31cf2520463" providerId="ADAL" clId="{4BCDFFA0-A2AA-4B78-8C85-B8A65EC32C56}" dt="2023-09-18T13:47:21.251" v="774"/>
          <ac:picMkLst>
            <pc:docMk/>
            <pc:sldMk cId="3413779299" sldId="352"/>
            <ac:picMk id="5" creationId="{975C6337-6D4D-FAC2-B6F5-8FAC8BBA15EA}"/>
          </ac:picMkLst>
        </pc:picChg>
      </pc:sldChg>
      <pc:sldChg chg="addSp delSp modSp delDesignElem modNotes modNotesTx">
        <pc:chgData name="Helen Norman" userId="ef8f7b87-b408-42bb-ba5a-a31cf2520463" providerId="ADAL" clId="{4BCDFFA0-A2AA-4B78-8C85-B8A65EC32C56}" dt="2023-09-18T13:47:21.251" v="774"/>
        <pc:sldMkLst>
          <pc:docMk/>
          <pc:sldMk cId="691885882" sldId="353"/>
        </pc:sldMkLst>
        <pc:spChg chg="mod">
          <ac:chgData name="Helen Norman" userId="ef8f7b87-b408-42bb-ba5a-a31cf2520463" providerId="ADAL" clId="{4BCDFFA0-A2AA-4B78-8C85-B8A65EC32C56}" dt="2023-09-18T13:47:21.251" v="774"/>
          <ac:spMkLst>
            <pc:docMk/>
            <pc:sldMk cId="691885882" sldId="353"/>
            <ac:spMk id="2" creationId="{791BB0A1-7CC2-779B-035E-83830286ED17}"/>
          </ac:spMkLst>
        </pc:spChg>
        <pc:spChg chg="mod">
          <ac:chgData name="Helen Norman" userId="ef8f7b87-b408-42bb-ba5a-a31cf2520463" providerId="ADAL" clId="{4BCDFFA0-A2AA-4B78-8C85-B8A65EC32C56}" dt="2023-09-18T13:47:21.251" v="774"/>
          <ac:spMkLst>
            <pc:docMk/>
            <pc:sldMk cId="691885882" sldId="353"/>
            <ac:spMk id="6" creationId="{CC5AF1F1-590A-F567-35D0-22DA5A4B577B}"/>
          </ac:spMkLst>
        </pc:spChg>
        <pc:spChg chg="add del mod">
          <ac:chgData name="Helen Norman" userId="ef8f7b87-b408-42bb-ba5a-a31cf2520463" providerId="ADAL" clId="{4BCDFFA0-A2AA-4B78-8C85-B8A65EC32C56}" dt="2023-09-18T13:47:21.251" v="774"/>
          <ac:spMkLst>
            <pc:docMk/>
            <pc:sldMk cId="691885882" sldId="353"/>
            <ac:spMk id="37" creationId="{2C61293E-6EBE-43EF-A52C-9BEBFD7679D4}"/>
          </ac:spMkLst>
        </pc:spChg>
        <pc:spChg chg="add del mod">
          <ac:chgData name="Helen Norman" userId="ef8f7b87-b408-42bb-ba5a-a31cf2520463" providerId="ADAL" clId="{4BCDFFA0-A2AA-4B78-8C85-B8A65EC32C56}" dt="2023-09-18T13:47:21.251" v="774"/>
          <ac:spMkLst>
            <pc:docMk/>
            <pc:sldMk cId="691885882" sldId="353"/>
            <ac:spMk id="38" creationId="{3FCFB1DE-0B7E-48CC-BA90-B2AB0889F9D6}"/>
          </ac:spMkLst>
        </pc:spChg>
        <pc:picChg chg="mod">
          <ac:chgData name="Helen Norman" userId="ef8f7b87-b408-42bb-ba5a-a31cf2520463" providerId="ADAL" clId="{4BCDFFA0-A2AA-4B78-8C85-B8A65EC32C56}" dt="2023-09-18T13:47:21.251" v="774"/>
          <ac:picMkLst>
            <pc:docMk/>
            <pc:sldMk cId="691885882" sldId="353"/>
            <ac:picMk id="4" creationId="{8F42B9B4-EDF9-566E-587D-AF31B6222919}"/>
          </ac:picMkLst>
        </pc:picChg>
        <pc:picChg chg="mod">
          <ac:chgData name="Helen Norman" userId="ef8f7b87-b408-42bb-ba5a-a31cf2520463" providerId="ADAL" clId="{4BCDFFA0-A2AA-4B78-8C85-B8A65EC32C56}" dt="2023-09-18T13:47:21.251" v="774"/>
          <ac:picMkLst>
            <pc:docMk/>
            <pc:sldMk cId="691885882" sldId="353"/>
            <ac:picMk id="10" creationId="{40C70314-1C3F-8651-380D-C6A9475E536D}"/>
          </ac:picMkLst>
        </pc:picChg>
      </pc:sldChg>
      <pc:sldChg chg="addSp delSp modSp mod delDesignElem modNotes modNotesTx">
        <pc:chgData name="Helen Norman" userId="ef8f7b87-b408-42bb-ba5a-a31cf2520463" providerId="ADAL" clId="{4BCDFFA0-A2AA-4B78-8C85-B8A65EC32C56}" dt="2023-09-18T14:16:15.775" v="960" actId="1076"/>
        <pc:sldMkLst>
          <pc:docMk/>
          <pc:sldMk cId="2825413249" sldId="355"/>
        </pc:sldMkLst>
        <pc:spChg chg="mod">
          <ac:chgData name="Helen Norman" userId="ef8f7b87-b408-42bb-ba5a-a31cf2520463" providerId="ADAL" clId="{4BCDFFA0-A2AA-4B78-8C85-B8A65EC32C56}" dt="2023-09-18T13:47:21.251" v="774"/>
          <ac:spMkLst>
            <pc:docMk/>
            <pc:sldMk cId="2825413249" sldId="355"/>
            <ac:spMk id="2" creationId="{19E5A7D3-9392-5F46-22EA-1C07585E8489}"/>
          </ac:spMkLst>
        </pc:spChg>
        <pc:spChg chg="add del mod">
          <ac:chgData name="Helen Norman" userId="ef8f7b87-b408-42bb-ba5a-a31cf2520463" providerId="ADAL" clId="{4BCDFFA0-A2AA-4B78-8C85-B8A65EC32C56}" dt="2023-09-18T13:47:21.251" v="774"/>
          <ac:spMkLst>
            <pc:docMk/>
            <pc:sldMk cId="2825413249" sldId="355"/>
            <ac:spMk id="22" creationId="{9B7AD9F6-8CE7-4299-8FC6-328F4DCD3FF9}"/>
          </ac:spMkLst>
        </pc:spChg>
        <pc:spChg chg="add del mod">
          <ac:chgData name="Helen Norman" userId="ef8f7b87-b408-42bb-ba5a-a31cf2520463" providerId="ADAL" clId="{4BCDFFA0-A2AA-4B78-8C85-B8A65EC32C56}" dt="2023-09-18T13:47:21.251" v="774"/>
          <ac:spMkLst>
            <pc:docMk/>
            <pc:sldMk cId="2825413249" sldId="355"/>
            <ac:spMk id="24" creationId="{F49775AF-8896-43EE-92C6-83497D6DC56F}"/>
          </ac:spMkLst>
        </pc:spChg>
        <pc:picChg chg="add mod">
          <ac:chgData name="Helen Norman" userId="ef8f7b87-b408-42bb-ba5a-a31cf2520463" providerId="ADAL" clId="{4BCDFFA0-A2AA-4B78-8C85-B8A65EC32C56}" dt="2023-09-18T14:16:15.775" v="960" actId="1076"/>
          <ac:picMkLst>
            <pc:docMk/>
            <pc:sldMk cId="2825413249" sldId="355"/>
            <ac:picMk id="3" creationId="{7F6B22F6-7CB0-7BB3-F10E-82017FA3FFDC}"/>
          </ac:picMkLst>
        </pc:picChg>
        <pc:picChg chg="mod">
          <ac:chgData name="Helen Norman" userId="ef8f7b87-b408-42bb-ba5a-a31cf2520463" providerId="ADAL" clId="{4BCDFFA0-A2AA-4B78-8C85-B8A65EC32C56}" dt="2023-09-18T13:47:21.251" v="774"/>
          <ac:picMkLst>
            <pc:docMk/>
            <pc:sldMk cId="2825413249" sldId="355"/>
            <ac:picMk id="5" creationId="{C63A9FC1-9055-0299-8204-AB0138F65136}"/>
          </ac:picMkLst>
        </pc:picChg>
      </pc:sldChg>
      <pc:sldChg chg="addSp delSp modSp modAnim delDesignElem modNotes modNotesTx">
        <pc:chgData name="Helen Norman" userId="ef8f7b87-b408-42bb-ba5a-a31cf2520463" providerId="ADAL" clId="{4BCDFFA0-A2AA-4B78-8C85-B8A65EC32C56}" dt="2023-09-19T11:46:44.631" v="1666"/>
        <pc:sldMkLst>
          <pc:docMk/>
          <pc:sldMk cId="3020738152" sldId="356"/>
        </pc:sldMkLst>
        <pc:spChg chg="mod">
          <ac:chgData name="Helen Norman" userId="ef8f7b87-b408-42bb-ba5a-a31cf2520463" providerId="ADAL" clId="{4BCDFFA0-A2AA-4B78-8C85-B8A65EC32C56}" dt="2023-09-18T13:47:21.251" v="774"/>
          <ac:spMkLst>
            <pc:docMk/>
            <pc:sldMk cId="3020738152" sldId="356"/>
            <ac:spMk id="2" creationId="{58F702CC-E6DA-28AF-0ADF-4C805CDA068E}"/>
          </ac:spMkLst>
        </pc:spChg>
        <pc:spChg chg="mod">
          <ac:chgData name="Helen Norman" userId="ef8f7b87-b408-42bb-ba5a-a31cf2520463" providerId="ADAL" clId="{4BCDFFA0-A2AA-4B78-8C85-B8A65EC32C56}" dt="2023-09-18T13:47:21.251" v="774"/>
          <ac:spMkLst>
            <pc:docMk/>
            <pc:sldMk cId="3020738152" sldId="356"/>
            <ac:spMk id="3" creationId="{94E9134A-EC62-3594-0026-20253B5A729E}"/>
          </ac:spMkLst>
        </pc:spChg>
        <pc:spChg chg="add del mod">
          <ac:chgData name="Helen Norman" userId="ef8f7b87-b408-42bb-ba5a-a31cf2520463" providerId="ADAL" clId="{4BCDFFA0-A2AA-4B78-8C85-B8A65EC32C56}" dt="2023-09-18T13:47:21.251" v="774"/>
          <ac:spMkLst>
            <pc:docMk/>
            <pc:sldMk cId="3020738152" sldId="356"/>
            <ac:spMk id="10" creationId="{F13C74B1-5B17-4795-BED0-7140497B445A}"/>
          </ac:spMkLst>
        </pc:spChg>
        <pc:spChg chg="add del mod">
          <ac:chgData name="Helen Norman" userId="ef8f7b87-b408-42bb-ba5a-a31cf2520463" providerId="ADAL" clId="{4BCDFFA0-A2AA-4B78-8C85-B8A65EC32C56}" dt="2023-09-18T13:47:21.251" v="774"/>
          <ac:spMkLst>
            <pc:docMk/>
            <pc:sldMk cId="3020738152" sldId="356"/>
            <ac:spMk id="12" creationId="{D4974D33-8DC5-464E-8C6D-BE58F0669C17}"/>
          </ac:spMkLst>
        </pc:spChg>
        <pc:picChg chg="mod">
          <ac:chgData name="Helen Norman" userId="ef8f7b87-b408-42bb-ba5a-a31cf2520463" providerId="ADAL" clId="{4BCDFFA0-A2AA-4B78-8C85-B8A65EC32C56}" dt="2023-09-18T13:47:21.251" v="774"/>
          <ac:picMkLst>
            <pc:docMk/>
            <pc:sldMk cId="3020738152" sldId="356"/>
            <ac:picMk id="5" creationId="{466963CA-CFBD-D921-941A-F64508FBA30B}"/>
          </ac:picMkLst>
        </pc:picChg>
      </pc:sldChg>
      <pc:sldChg chg="modSp modNotes modNotesTx">
        <pc:chgData name="Helen Norman" userId="ef8f7b87-b408-42bb-ba5a-a31cf2520463" providerId="ADAL" clId="{4BCDFFA0-A2AA-4B78-8C85-B8A65EC32C56}" dt="2023-09-18T13:47:21.251" v="774"/>
        <pc:sldMkLst>
          <pc:docMk/>
          <pc:sldMk cId="242704946" sldId="359"/>
        </pc:sldMkLst>
        <pc:spChg chg="mod">
          <ac:chgData name="Helen Norman" userId="ef8f7b87-b408-42bb-ba5a-a31cf2520463" providerId="ADAL" clId="{4BCDFFA0-A2AA-4B78-8C85-B8A65EC32C56}" dt="2023-09-18T13:47:21.251" v="774"/>
          <ac:spMkLst>
            <pc:docMk/>
            <pc:sldMk cId="242704946" sldId="359"/>
            <ac:spMk id="2" creationId="{AF07C64A-CAC8-1CA4-6D47-902DBC4C221F}"/>
          </ac:spMkLst>
        </pc:spChg>
        <pc:spChg chg="mod">
          <ac:chgData name="Helen Norman" userId="ef8f7b87-b408-42bb-ba5a-a31cf2520463" providerId="ADAL" clId="{4BCDFFA0-A2AA-4B78-8C85-B8A65EC32C56}" dt="2023-09-18T13:47:21.251" v="774"/>
          <ac:spMkLst>
            <pc:docMk/>
            <pc:sldMk cId="242704946" sldId="359"/>
            <ac:spMk id="3" creationId="{4A9B111A-1037-A75D-EDF3-6A7F381CD612}"/>
          </ac:spMkLst>
        </pc:spChg>
        <pc:picChg chg="mod">
          <ac:chgData name="Helen Norman" userId="ef8f7b87-b408-42bb-ba5a-a31cf2520463" providerId="ADAL" clId="{4BCDFFA0-A2AA-4B78-8C85-B8A65EC32C56}" dt="2023-09-18T13:47:21.251" v="774"/>
          <ac:picMkLst>
            <pc:docMk/>
            <pc:sldMk cId="242704946" sldId="359"/>
            <ac:picMk id="5" creationId="{0FBA3446-5B9B-3385-FDD6-79A9DD602CBB}"/>
          </ac:picMkLst>
        </pc:picChg>
      </pc:sldChg>
      <pc:sldChg chg="addSp delSp modSp delDesignElem modNotes modNotesTx">
        <pc:chgData name="Helen Norman" userId="ef8f7b87-b408-42bb-ba5a-a31cf2520463" providerId="ADAL" clId="{4BCDFFA0-A2AA-4B78-8C85-B8A65EC32C56}" dt="2023-09-18T13:47:21.251" v="774"/>
        <pc:sldMkLst>
          <pc:docMk/>
          <pc:sldMk cId="1845647453" sldId="360"/>
        </pc:sldMkLst>
        <pc:spChg chg="mod">
          <ac:chgData name="Helen Norman" userId="ef8f7b87-b408-42bb-ba5a-a31cf2520463" providerId="ADAL" clId="{4BCDFFA0-A2AA-4B78-8C85-B8A65EC32C56}" dt="2023-09-18T13:47:21.251" v="774"/>
          <ac:spMkLst>
            <pc:docMk/>
            <pc:sldMk cId="1845647453" sldId="360"/>
            <ac:spMk id="2" creationId="{CFB68A6E-7857-3239-E666-027C553DE93D}"/>
          </ac:spMkLst>
        </pc:spChg>
        <pc:spChg chg="mod">
          <ac:chgData name="Helen Norman" userId="ef8f7b87-b408-42bb-ba5a-a31cf2520463" providerId="ADAL" clId="{4BCDFFA0-A2AA-4B78-8C85-B8A65EC32C56}" dt="2023-09-18T13:47:21.251" v="774"/>
          <ac:spMkLst>
            <pc:docMk/>
            <pc:sldMk cId="1845647453" sldId="360"/>
            <ac:spMk id="3" creationId="{2EE6B2FB-91F8-669A-097F-7D117456D4C9}"/>
          </ac:spMkLst>
        </pc:spChg>
        <pc:spChg chg="add del mod">
          <ac:chgData name="Helen Norman" userId="ef8f7b87-b408-42bb-ba5a-a31cf2520463" providerId="ADAL" clId="{4BCDFFA0-A2AA-4B78-8C85-B8A65EC32C56}" dt="2023-09-18T13:47:21.251" v="774"/>
          <ac:spMkLst>
            <pc:docMk/>
            <pc:sldMk cId="1845647453" sldId="360"/>
            <ac:spMk id="17" creationId="{2C61293E-6EBE-43EF-A52C-9BEBFD7679D4}"/>
          </ac:spMkLst>
        </pc:spChg>
        <pc:spChg chg="add del mod">
          <ac:chgData name="Helen Norman" userId="ef8f7b87-b408-42bb-ba5a-a31cf2520463" providerId="ADAL" clId="{4BCDFFA0-A2AA-4B78-8C85-B8A65EC32C56}" dt="2023-09-18T13:47:21.251" v="774"/>
          <ac:spMkLst>
            <pc:docMk/>
            <pc:sldMk cId="1845647453" sldId="360"/>
            <ac:spMk id="18" creationId="{21540236-BFD5-4A9D-8840-4703E7F76825}"/>
          </ac:spMkLst>
        </pc:spChg>
        <pc:picChg chg="mod">
          <ac:chgData name="Helen Norman" userId="ef8f7b87-b408-42bb-ba5a-a31cf2520463" providerId="ADAL" clId="{4BCDFFA0-A2AA-4B78-8C85-B8A65EC32C56}" dt="2023-09-18T13:47:21.251" v="774"/>
          <ac:picMkLst>
            <pc:docMk/>
            <pc:sldMk cId="1845647453" sldId="360"/>
            <ac:picMk id="5" creationId="{07DAE3FC-B0AF-941B-F6CF-6D6B2439902F}"/>
          </ac:picMkLst>
        </pc:picChg>
      </pc:sldChg>
      <pc:sldChg chg="addSp delSp modSp delDesignElem modNotes modNotesTx">
        <pc:chgData name="Helen Norman" userId="ef8f7b87-b408-42bb-ba5a-a31cf2520463" providerId="ADAL" clId="{4BCDFFA0-A2AA-4B78-8C85-B8A65EC32C56}" dt="2023-09-18T13:47:21.251" v="774"/>
        <pc:sldMkLst>
          <pc:docMk/>
          <pc:sldMk cId="3769090812" sldId="362"/>
        </pc:sldMkLst>
        <pc:spChg chg="mod">
          <ac:chgData name="Helen Norman" userId="ef8f7b87-b408-42bb-ba5a-a31cf2520463" providerId="ADAL" clId="{4BCDFFA0-A2AA-4B78-8C85-B8A65EC32C56}" dt="2023-09-18T13:47:21.251" v="774"/>
          <ac:spMkLst>
            <pc:docMk/>
            <pc:sldMk cId="3769090812" sldId="362"/>
            <ac:spMk id="2" creationId="{9C1B1809-1E4D-0E8B-03FB-1A690688F1AB}"/>
          </ac:spMkLst>
        </pc:spChg>
        <pc:spChg chg="mod">
          <ac:chgData name="Helen Norman" userId="ef8f7b87-b408-42bb-ba5a-a31cf2520463" providerId="ADAL" clId="{4BCDFFA0-A2AA-4B78-8C85-B8A65EC32C56}" dt="2023-09-18T13:47:21.251" v="774"/>
          <ac:spMkLst>
            <pc:docMk/>
            <pc:sldMk cId="3769090812" sldId="362"/>
            <ac:spMk id="3" creationId="{6B5045D7-D0F2-9DC2-E3E2-9C4F1C037673}"/>
          </ac:spMkLst>
        </pc:spChg>
        <pc:spChg chg="add del mod">
          <ac:chgData name="Helen Norman" userId="ef8f7b87-b408-42bb-ba5a-a31cf2520463" providerId="ADAL" clId="{4BCDFFA0-A2AA-4B78-8C85-B8A65EC32C56}" dt="2023-09-18T13:47:21.251" v="774"/>
          <ac:spMkLst>
            <pc:docMk/>
            <pc:sldMk cId="3769090812" sldId="362"/>
            <ac:spMk id="10" creationId="{2C61293E-6EBE-43EF-A52C-9BEBFD7679D4}"/>
          </ac:spMkLst>
        </pc:spChg>
        <pc:spChg chg="add del mod">
          <ac:chgData name="Helen Norman" userId="ef8f7b87-b408-42bb-ba5a-a31cf2520463" providerId="ADAL" clId="{4BCDFFA0-A2AA-4B78-8C85-B8A65EC32C56}" dt="2023-09-18T13:47:21.251" v="774"/>
          <ac:spMkLst>
            <pc:docMk/>
            <pc:sldMk cId="3769090812" sldId="362"/>
            <ac:spMk id="12" creationId="{21540236-BFD5-4A9D-8840-4703E7F76825}"/>
          </ac:spMkLst>
        </pc:spChg>
        <pc:picChg chg="mod">
          <ac:chgData name="Helen Norman" userId="ef8f7b87-b408-42bb-ba5a-a31cf2520463" providerId="ADAL" clId="{4BCDFFA0-A2AA-4B78-8C85-B8A65EC32C56}" dt="2023-09-18T13:47:21.251" v="774"/>
          <ac:picMkLst>
            <pc:docMk/>
            <pc:sldMk cId="3769090812" sldId="362"/>
            <ac:picMk id="5" creationId="{5EA857A8-2F25-4349-D40F-81C0FF9788B9}"/>
          </ac:picMkLst>
        </pc:picChg>
      </pc:sldChg>
      <pc:sldChg chg="modSp mod modNotes modNotesTx">
        <pc:chgData name="Helen Norman" userId="ef8f7b87-b408-42bb-ba5a-a31cf2520463" providerId="ADAL" clId="{4BCDFFA0-A2AA-4B78-8C85-B8A65EC32C56}" dt="2023-09-18T15:00:35.325" v="1596" actId="14100"/>
        <pc:sldMkLst>
          <pc:docMk/>
          <pc:sldMk cId="4201700822" sldId="363"/>
        </pc:sldMkLst>
        <pc:spChg chg="mod">
          <ac:chgData name="Helen Norman" userId="ef8f7b87-b408-42bb-ba5a-a31cf2520463" providerId="ADAL" clId="{4BCDFFA0-A2AA-4B78-8C85-B8A65EC32C56}" dt="2023-09-18T15:00:35.325" v="1596" actId="14100"/>
          <ac:spMkLst>
            <pc:docMk/>
            <pc:sldMk cId="4201700822" sldId="363"/>
            <ac:spMk id="2" creationId="{ECD7C1B3-B190-FC37-AD9D-FEE13151CBE4}"/>
          </ac:spMkLst>
        </pc:spChg>
        <pc:spChg chg="mod">
          <ac:chgData name="Helen Norman" userId="ef8f7b87-b408-42bb-ba5a-a31cf2520463" providerId="ADAL" clId="{4BCDFFA0-A2AA-4B78-8C85-B8A65EC32C56}" dt="2023-09-18T13:47:21.251" v="774"/>
          <ac:spMkLst>
            <pc:docMk/>
            <pc:sldMk cId="4201700822" sldId="363"/>
            <ac:spMk id="3" creationId="{80A1316E-F8DB-5BC0-2FC9-C944929B6F79}"/>
          </ac:spMkLst>
        </pc:spChg>
        <pc:picChg chg="mod">
          <ac:chgData name="Helen Norman" userId="ef8f7b87-b408-42bb-ba5a-a31cf2520463" providerId="ADAL" clId="{4BCDFFA0-A2AA-4B78-8C85-B8A65EC32C56}" dt="2023-09-18T13:47:21.251" v="774"/>
          <ac:picMkLst>
            <pc:docMk/>
            <pc:sldMk cId="4201700822" sldId="363"/>
            <ac:picMk id="5" creationId="{D11F929A-18C3-D216-8E2E-DE15D039C60B}"/>
          </ac:picMkLst>
        </pc:picChg>
      </pc:sldChg>
      <pc:sldChg chg="modSp mod modNotes modNotesTx">
        <pc:chgData name="Helen Norman" userId="ef8f7b87-b408-42bb-ba5a-a31cf2520463" providerId="ADAL" clId="{4BCDFFA0-A2AA-4B78-8C85-B8A65EC32C56}" dt="2023-09-18T13:47:21.251" v="774"/>
        <pc:sldMkLst>
          <pc:docMk/>
          <pc:sldMk cId="113660629" sldId="364"/>
        </pc:sldMkLst>
        <pc:spChg chg="mod">
          <ac:chgData name="Helen Norman" userId="ef8f7b87-b408-42bb-ba5a-a31cf2520463" providerId="ADAL" clId="{4BCDFFA0-A2AA-4B78-8C85-B8A65EC32C56}" dt="2023-09-18T13:47:21.251" v="774"/>
          <ac:spMkLst>
            <pc:docMk/>
            <pc:sldMk cId="113660629" sldId="364"/>
            <ac:spMk id="2" creationId="{88B0F883-496C-1B7A-00C1-A1C6120011BF}"/>
          </ac:spMkLst>
        </pc:spChg>
        <pc:spChg chg="mod">
          <ac:chgData name="Helen Norman" userId="ef8f7b87-b408-42bb-ba5a-a31cf2520463" providerId="ADAL" clId="{4BCDFFA0-A2AA-4B78-8C85-B8A65EC32C56}" dt="2023-09-18T13:47:21.251" v="774"/>
          <ac:spMkLst>
            <pc:docMk/>
            <pc:sldMk cId="113660629" sldId="364"/>
            <ac:spMk id="3" creationId="{545EC131-0A9B-ECDE-44A5-F3DB8038E37F}"/>
          </ac:spMkLst>
        </pc:spChg>
        <pc:picChg chg="mod">
          <ac:chgData name="Helen Norman" userId="ef8f7b87-b408-42bb-ba5a-a31cf2520463" providerId="ADAL" clId="{4BCDFFA0-A2AA-4B78-8C85-B8A65EC32C56}" dt="2023-09-18T13:47:21.251" v="774"/>
          <ac:picMkLst>
            <pc:docMk/>
            <pc:sldMk cId="113660629" sldId="364"/>
            <ac:picMk id="7" creationId="{A0EB3234-E794-F2EA-20DD-D9293C4EE7E2}"/>
          </ac:picMkLst>
        </pc:picChg>
      </pc:sldChg>
      <pc:sldChg chg="modSp mod modNotes modNotesTx">
        <pc:chgData name="Helen Norman" userId="ef8f7b87-b408-42bb-ba5a-a31cf2520463" providerId="ADAL" clId="{4BCDFFA0-A2AA-4B78-8C85-B8A65EC32C56}" dt="2023-09-18T15:01:44.016" v="1655" actId="20577"/>
        <pc:sldMkLst>
          <pc:docMk/>
          <pc:sldMk cId="4222575361" sldId="365"/>
        </pc:sldMkLst>
        <pc:spChg chg="mod">
          <ac:chgData name="Helen Norman" userId="ef8f7b87-b408-42bb-ba5a-a31cf2520463" providerId="ADAL" clId="{4BCDFFA0-A2AA-4B78-8C85-B8A65EC32C56}" dt="2023-09-18T13:47:21.251" v="774"/>
          <ac:spMkLst>
            <pc:docMk/>
            <pc:sldMk cId="4222575361" sldId="365"/>
            <ac:spMk id="2" creationId="{66BD57F1-F56F-D43B-9241-96A01A7F4ABD}"/>
          </ac:spMkLst>
        </pc:spChg>
        <pc:spChg chg="mod">
          <ac:chgData name="Helen Norman" userId="ef8f7b87-b408-42bb-ba5a-a31cf2520463" providerId="ADAL" clId="{4BCDFFA0-A2AA-4B78-8C85-B8A65EC32C56}" dt="2023-09-18T15:01:44.016" v="1655" actId="20577"/>
          <ac:spMkLst>
            <pc:docMk/>
            <pc:sldMk cId="4222575361" sldId="365"/>
            <ac:spMk id="3" creationId="{05A2347A-D532-C3BC-2E61-F3D4FD710D64}"/>
          </ac:spMkLst>
        </pc:spChg>
        <pc:picChg chg="mod">
          <ac:chgData name="Helen Norman" userId="ef8f7b87-b408-42bb-ba5a-a31cf2520463" providerId="ADAL" clId="{4BCDFFA0-A2AA-4B78-8C85-B8A65EC32C56}" dt="2023-09-18T13:47:21.251" v="774"/>
          <ac:picMkLst>
            <pc:docMk/>
            <pc:sldMk cId="4222575361" sldId="365"/>
            <ac:picMk id="5" creationId="{473E2057-AE05-3A47-3A28-CB3C579667A7}"/>
          </ac:picMkLst>
        </pc:picChg>
      </pc:sldChg>
      <pc:sldChg chg="modSp mod modNotes modNotesTx">
        <pc:chgData name="Helen Norman" userId="ef8f7b87-b408-42bb-ba5a-a31cf2520463" providerId="ADAL" clId="{4BCDFFA0-A2AA-4B78-8C85-B8A65EC32C56}" dt="2023-09-18T14:59:54.548" v="1589" actId="255"/>
        <pc:sldMkLst>
          <pc:docMk/>
          <pc:sldMk cId="3550578487" sldId="366"/>
        </pc:sldMkLst>
        <pc:spChg chg="mod">
          <ac:chgData name="Helen Norman" userId="ef8f7b87-b408-42bb-ba5a-a31cf2520463" providerId="ADAL" clId="{4BCDFFA0-A2AA-4B78-8C85-B8A65EC32C56}" dt="2023-09-18T14:59:23.838" v="1565" actId="1076"/>
          <ac:spMkLst>
            <pc:docMk/>
            <pc:sldMk cId="3550578487" sldId="366"/>
            <ac:spMk id="2" creationId="{E4BD627C-E483-D9AD-95E3-D280E27863D7}"/>
          </ac:spMkLst>
        </pc:spChg>
        <pc:spChg chg="mod">
          <ac:chgData name="Helen Norman" userId="ef8f7b87-b408-42bb-ba5a-a31cf2520463" providerId="ADAL" clId="{4BCDFFA0-A2AA-4B78-8C85-B8A65EC32C56}" dt="2023-09-18T14:59:54.548" v="1589" actId="255"/>
          <ac:spMkLst>
            <pc:docMk/>
            <pc:sldMk cId="3550578487" sldId="366"/>
            <ac:spMk id="5" creationId="{991783A3-0708-88EF-73C4-544D06B158A7}"/>
          </ac:spMkLst>
        </pc:spChg>
        <pc:graphicFrameChg chg="mod">
          <ac:chgData name="Helen Norman" userId="ef8f7b87-b408-42bb-ba5a-a31cf2520463" providerId="ADAL" clId="{4BCDFFA0-A2AA-4B78-8C85-B8A65EC32C56}" dt="2023-09-18T13:47:21.251" v="774"/>
          <ac:graphicFrameMkLst>
            <pc:docMk/>
            <pc:sldMk cId="3550578487" sldId="366"/>
            <ac:graphicFrameMk id="4" creationId="{30B8B705-9C10-13CA-53E0-D01DBC837738}"/>
          </ac:graphicFrameMkLst>
        </pc:graphicFrameChg>
      </pc:sldChg>
      <pc:sldChg chg="addSp modSp new mod modNotes">
        <pc:chgData name="Helen Norman" userId="ef8f7b87-b408-42bb-ba5a-a31cf2520463" providerId="ADAL" clId="{4BCDFFA0-A2AA-4B78-8C85-B8A65EC32C56}" dt="2023-09-18T14:15:14.400" v="952" actId="1076"/>
        <pc:sldMkLst>
          <pc:docMk/>
          <pc:sldMk cId="3146675599" sldId="367"/>
        </pc:sldMkLst>
        <pc:spChg chg="mod">
          <ac:chgData name="Helen Norman" userId="ef8f7b87-b408-42bb-ba5a-a31cf2520463" providerId="ADAL" clId="{4BCDFFA0-A2AA-4B78-8C85-B8A65EC32C56}" dt="2023-09-18T13:47:21.251" v="774"/>
          <ac:spMkLst>
            <pc:docMk/>
            <pc:sldMk cId="3146675599" sldId="367"/>
            <ac:spMk id="2" creationId="{C27E4524-B70A-1EE8-82EA-DC71F0B5D76E}"/>
          </ac:spMkLst>
        </pc:spChg>
        <pc:picChg chg="add mod">
          <ac:chgData name="Helen Norman" userId="ef8f7b87-b408-42bb-ba5a-a31cf2520463" providerId="ADAL" clId="{4BCDFFA0-A2AA-4B78-8C85-B8A65EC32C56}" dt="2023-09-18T13:47:21.251" v="774"/>
          <ac:picMkLst>
            <pc:docMk/>
            <pc:sldMk cId="3146675599" sldId="367"/>
            <ac:picMk id="3" creationId="{B247D43D-930C-4BAF-C7E8-8FA258333B2C}"/>
          </ac:picMkLst>
        </pc:picChg>
        <pc:picChg chg="add mod">
          <ac:chgData name="Helen Norman" userId="ef8f7b87-b408-42bb-ba5a-a31cf2520463" providerId="ADAL" clId="{4BCDFFA0-A2AA-4B78-8C85-B8A65EC32C56}" dt="2023-09-18T13:47:21.251" v="774"/>
          <ac:picMkLst>
            <pc:docMk/>
            <pc:sldMk cId="3146675599" sldId="367"/>
            <ac:picMk id="4" creationId="{89CDDED8-846C-1B73-9E5C-9F59CFFC10AE}"/>
          </ac:picMkLst>
        </pc:picChg>
        <pc:picChg chg="add mod">
          <ac:chgData name="Helen Norman" userId="ef8f7b87-b408-42bb-ba5a-a31cf2520463" providerId="ADAL" clId="{4BCDFFA0-A2AA-4B78-8C85-B8A65EC32C56}" dt="2023-09-18T13:47:21.251" v="774"/>
          <ac:picMkLst>
            <pc:docMk/>
            <pc:sldMk cId="3146675599" sldId="367"/>
            <ac:picMk id="5" creationId="{875FD4C1-855A-0448-9968-3F99DBFDEC36}"/>
          </ac:picMkLst>
        </pc:picChg>
        <pc:picChg chg="add mod">
          <ac:chgData name="Helen Norman" userId="ef8f7b87-b408-42bb-ba5a-a31cf2520463" providerId="ADAL" clId="{4BCDFFA0-A2AA-4B78-8C85-B8A65EC32C56}" dt="2023-09-18T14:15:14.400" v="952" actId="1076"/>
          <ac:picMkLst>
            <pc:docMk/>
            <pc:sldMk cId="3146675599" sldId="367"/>
            <ac:picMk id="6" creationId="{D50C5EF4-AFFD-B2CF-06D3-67CD6BAFC42B}"/>
          </ac:picMkLst>
        </pc:picChg>
      </pc:sldChg>
      <pc:sldChg chg="new del">
        <pc:chgData name="Helen Norman" userId="ef8f7b87-b408-42bb-ba5a-a31cf2520463" providerId="ADAL" clId="{4BCDFFA0-A2AA-4B78-8C85-B8A65EC32C56}" dt="2023-09-18T13:21:30.473" v="277" actId="47"/>
        <pc:sldMkLst>
          <pc:docMk/>
          <pc:sldMk cId="362452319" sldId="368"/>
        </pc:sldMkLst>
      </pc:sldChg>
      <pc:sldChg chg="addSp delSp modSp add mod modAnim modNotes modNotesTx">
        <pc:chgData name="Helen Norman" userId="ef8f7b87-b408-42bb-ba5a-a31cf2520463" providerId="ADAL" clId="{4BCDFFA0-A2AA-4B78-8C85-B8A65EC32C56}" dt="2023-09-18T13:47:21.251" v="774"/>
        <pc:sldMkLst>
          <pc:docMk/>
          <pc:sldMk cId="3821649350" sldId="368"/>
        </pc:sldMkLst>
        <pc:spChg chg="mod">
          <ac:chgData name="Helen Norman" userId="ef8f7b87-b408-42bb-ba5a-a31cf2520463" providerId="ADAL" clId="{4BCDFFA0-A2AA-4B78-8C85-B8A65EC32C56}" dt="2023-09-18T13:47:21.251" v="774"/>
          <ac:spMkLst>
            <pc:docMk/>
            <pc:sldMk cId="3821649350" sldId="368"/>
            <ac:spMk id="2" creationId="{00000000-0000-0000-0000-000000000000}"/>
          </ac:spMkLst>
        </pc:spChg>
        <pc:spChg chg="add mod">
          <ac:chgData name="Helen Norman" userId="ef8f7b87-b408-42bb-ba5a-a31cf2520463" providerId="ADAL" clId="{4BCDFFA0-A2AA-4B78-8C85-B8A65EC32C56}" dt="2023-09-18T13:47:21.251" v="774"/>
          <ac:spMkLst>
            <pc:docMk/>
            <pc:sldMk cId="3821649350" sldId="368"/>
            <ac:spMk id="3" creationId="{4EEEE50A-AD22-A831-8577-98D953B929C5}"/>
          </ac:spMkLst>
        </pc:spChg>
        <pc:spChg chg="del mod">
          <ac:chgData name="Helen Norman" userId="ef8f7b87-b408-42bb-ba5a-a31cf2520463" providerId="ADAL" clId="{4BCDFFA0-A2AA-4B78-8C85-B8A65EC32C56}" dt="2023-09-18T13:22:03.759" v="315" actId="478"/>
          <ac:spMkLst>
            <pc:docMk/>
            <pc:sldMk cId="3821649350" sldId="368"/>
            <ac:spMk id="5" creationId="{00000000-0000-0000-0000-000000000000}"/>
          </ac:spMkLst>
        </pc:spChg>
        <pc:graphicFrameChg chg="del">
          <ac:chgData name="Helen Norman" userId="ef8f7b87-b408-42bb-ba5a-a31cf2520463" providerId="ADAL" clId="{4BCDFFA0-A2AA-4B78-8C85-B8A65EC32C56}" dt="2023-09-18T13:21:39.068" v="279" actId="478"/>
          <ac:graphicFrameMkLst>
            <pc:docMk/>
            <pc:sldMk cId="3821649350" sldId="368"/>
            <ac:graphicFrameMk id="6" creationId="{00000000-0000-0000-0000-000000000000}"/>
          </ac:graphicFrameMkLst>
        </pc:graphicFrameChg>
        <pc:picChg chg="add mod">
          <ac:chgData name="Helen Norman" userId="ef8f7b87-b408-42bb-ba5a-a31cf2520463" providerId="ADAL" clId="{4BCDFFA0-A2AA-4B78-8C85-B8A65EC32C56}" dt="2023-09-18T13:47:21.251" v="774"/>
          <ac:picMkLst>
            <pc:docMk/>
            <pc:sldMk cId="3821649350" sldId="368"/>
            <ac:picMk id="4" creationId="{F10F1909-1EA4-ABBD-6A24-02E6D4F781BA}"/>
          </ac:picMkLst>
        </pc:picChg>
      </pc:sldChg>
      <pc:sldChg chg="new del">
        <pc:chgData name="Helen Norman" userId="ef8f7b87-b408-42bb-ba5a-a31cf2520463" providerId="ADAL" clId="{4BCDFFA0-A2AA-4B78-8C85-B8A65EC32C56}" dt="2023-09-18T13:30:37.273" v="448" actId="47"/>
        <pc:sldMkLst>
          <pc:docMk/>
          <pc:sldMk cId="1747649643" sldId="369"/>
        </pc:sldMkLst>
      </pc:sldChg>
      <pc:sldChg chg="addSp delSp modSp new mod">
        <pc:chgData name="Helen Norman" userId="ef8f7b87-b408-42bb-ba5a-a31cf2520463" providerId="ADAL" clId="{4BCDFFA0-A2AA-4B78-8C85-B8A65EC32C56}" dt="2023-09-18T14:16:39.489" v="963" actId="1076"/>
        <pc:sldMkLst>
          <pc:docMk/>
          <pc:sldMk cId="4031182982" sldId="369"/>
        </pc:sldMkLst>
        <pc:spChg chg="del">
          <ac:chgData name="Helen Norman" userId="ef8f7b87-b408-42bb-ba5a-a31cf2520463" providerId="ADAL" clId="{4BCDFFA0-A2AA-4B78-8C85-B8A65EC32C56}" dt="2023-09-18T13:32:15.087" v="546" actId="478"/>
          <ac:spMkLst>
            <pc:docMk/>
            <pc:sldMk cId="4031182982" sldId="369"/>
            <ac:spMk id="2" creationId="{47F6399B-32D4-21AD-19E7-DB177B3B3282}"/>
          </ac:spMkLst>
        </pc:spChg>
        <pc:spChg chg="mod">
          <ac:chgData name="Helen Norman" userId="ef8f7b87-b408-42bb-ba5a-a31cf2520463" providerId="ADAL" clId="{4BCDFFA0-A2AA-4B78-8C85-B8A65EC32C56}" dt="2023-09-18T13:47:21.251" v="774"/>
          <ac:spMkLst>
            <pc:docMk/>
            <pc:sldMk cId="4031182982" sldId="369"/>
            <ac:spMk id="3" creationId="{2C001F00-665A-B815-EEEE-0166700952B6}"/>
          </ac:spMkLst>
        </pc:spChg>
        <pc:picChg chg="add mod">
          <ac:chgData name="Helen Norman" userId="ef8f7b87-b408-42bb-ba5a-a31cf2520463" providerId="ADAL" clId="{4BCDFFA0-A2AA-4B78-8C85-B8A65EC32C56}" dt="2023-09-18T13:47:21.251" v="774"/>
          <ac:picMkLst>
            <pc:docMk/>
            <pc:sldMk cId="4031182982" sldId="369"/>
            <ac:picMk id="4" creationId="{9689F3CA-4F18-06CB-2FDC-43837019F131}"/>
          </ac:picMkLst>
        </pc:picChg>
        <pc:picChg chg="add mod">
          <ac:chgData name="Helen Norman" userId="ef8f7b87-b408-42bb-ba5a-a31cf2520463" providerId="ADAL" clId="{4BCDFFA0-A2AA-4B78-8C85-B8A65EC32C56}" dt="2023-09-18T14:16:39.489" v="963" actId="1076"/>
          <ac:picMkLst>
            <pc:docMk/>
            <pc:sldMk cId="4031182982" sldId="369"/>
            <ac:picMk id="5" creationId="{A16C2DF4-0A51-9298-6E51-5478CC08901D}"/>
          </ac:picMkLst>
        </pc:picChg>
      </pc:sldChg>
      <pc:sldChg chg="modSp add del mod">
        <pc:chgData name="Helen Norman" userId="ef8f7b87-b408-42bb-ba5a-a31cf2520463" providerId="ADAL" clId="{4BCDFFA0-A2AA-4B78-8C85-B8A65EC32C56}" dt="2023-09-18T14:14:48.098" v="949" actId="14100"/>
        <pc:sldMkLst>
          <pc:docMk/>
          <pc:sldMk cId="828473184" sldId="370"/>
        </pc:sldMkLst>
        <pc:spChg chg="mod">
          <ac:chgData name="Helen Norman" userId="ef8f7b87-b408-42bb-ba5a-a31cf2520463" providerId="ADAL" clId="{4BCDFFA0-A2AA-4B78-8C85-B8A65EC32C56}" dt="2023-09-18T14:14:48.098" v="949" actId="14100"/>
          <ac:spMkLst>
            <pc:docMk/>
            <pc:sldMk cId="828473184" sldId="370"/>
            <ac:spMk id="2" creationId="{30CD989C-E9A6-951C-9EE8-83FD841356D0}"/>
          </ac:spMkLst>
        </pc:spChg>
        <pc:picChg chg="mod">
          <ac:chgData name="Helen Norman" userId="ef8f7b87-b408-42bb-ba5a-a31cf2520463" providerId="ADAL" clId="{4BCDFFA0-A2AA-4B78-8C85-B8A65EC32C56}" dt="2023-09-18T13:47:21.251" v="774"/>
          <ac:picMkLst>
            <pc:docMk/>
            <pc:sldMk cId="828473184" sldId="370"/>
            <ac:picMk id="6" creationId="{4E506DDB-711A-223D-29F3-85B48B780190}"/>
          </ac:picMkLst>
        </pc:picChg>
        <pc:picChg chg="mod">
          <ac:chgData name="Helen Norman" userId="ef8f7b87-b408-42bb-ba5a-a31cf2520463" providerId="ADAL" clId="{4BCDFFA0-A2AA-4B78-8C85-B8A65EC32C56}" dt="2023-09-18T13:47:21.251" v="774"/>
          <ac:picMkLst>
            <pc:docMk/>
            <pc:sldMk cId="828473184" sldId="370"/>
            <ac:picMk id="8" creationId="{1B07362D-F243-4B5B-FBCE-C62DD1B1B165}"/>
          </ac:picMkLst>
        </pc:picChg>
      </pc:sldChg>
      <pc:sldChg chg="modSp add del mod modAnim">
        <pc:chgData name="Helen Norman" userId="ef8f7b87-b408-42bb-ba5a-a31cf2520463" providerId="ADAL" clId="{4BCDFFA0-A2AA-4B78-8C85-B8A65EC32C56}" dt="2023-09-18T15:02:10.861" v="1658" actId="1036"/>
        <pc:sldMkLst>
          <pc:docMk/>
          <pc:sldMk cId="2200871247" sldId="371"/>
        </pc:sldMkLst>
        <pc:spChg chg="mod">
          <ac:chgData name="Helen Norman" userId="ef8f7b87-b408-42bb-ba5a-a31cf2520463" providerId="ADAL" clId="{4BCDFFA0-A2AA-4B78-8C85-B8A65EC32C56}" dt="2023-09-18T15:02:10.861" v="1658" actId="1036"/>
          <ac:spMkLst>
            <pc:docMk/>
            <pc:sldMk cId="2200871247" sldId="371"/>
            <ac:spMk id="2" creationId="{5444C305-EBAE-EB06-128C-BCCBB930DD73}"/>
          </ac:spMkLst>
        </pc:spChg>
        <pc:spChg chg="mod">
          <ac:chgData name="Helen Norman" userId="ef8f7b87-b408-42bb-ba5a-a31cf2520463" providerId="ADAL" clId="{4BCDFFA0-A2AA-4B78-8C85-B8A65EC32C56}" dt="2023-09-18T13:48:58.051" v="791" actId="1076"/>
          <ac:spMkLst>
            <pc:docMk/>
            <pc:sldMk cId="2200871247" sldId="371"/>
            <ac:spMk id="3" creationId="{2F58A80D-ED3B-CCCA-8F26-4DA6842ADA27}"/>
          </ac:spMkLst>
        </pc:spChg>
        <pc:spChg chg="mod">
          <ac:chgData name="Helen Norman" userId="ef8f7b87-b408-42bb-ba5a-a31cf2520463" providerId="ADAL" clId="{4BCDFFA0-A2AA-4B78-8C85-B8A65EC32C56}" dt="2023-09-18T13:47:21.251" v="774"/>
          <ac:spMkLst>
            <pc:docMk/>
            <pc:sldMk cId="2200871247" sldId="371"/>
            <ac:spMk id="4" creationId="{3CD2808F-3103-0F9E-4F34-415CBF0D8D87}"/>
          </ac:spMkLst>
        </pc:spChg>
        <pc:spChg chg="mod">
          <ac:chgData name="Helen Norman" userId="ef8f7b87-b408-42bb-ba5a-a31cf2520463" providerId="ADAL" clId="{4BCDFFA0-A2AA-4B78-8C85-B8A65EC32C56}" dt="2023-09-18T13:47:21.251" v="774"/>
          <ac:spMkLst>
            <pc:docMk/>
            <pc:sldMk cId="2200871247" sldId="371"/>
            <ac:spMk id="5" creationId="{82852A40-BE7C-FA6D-F839-A8E615BF2E96}"/>
          </ac:spMkLst>
        </pc:spChg>
        <pc:spChg chg="mod">
          <ac:chgData name="Helen Norman" userId="ef8f7b87-b408-42bb-ba5a-a31cf2520463" providerId="ADAL" clId="{4BCDFFA0-A2AA-4B78-8C85-B8A65EC32C56}" dt="2023-09-18T13:49:07.155" v="793" actId="14100"/>
          <ac:spMkLst>
            <pc:docMk/>
            <pc:sldMk cId="2200871247" sldId="371"/>
            <ac:spMk id="6" creationId="{DC618E8A-5572-C89A-8B07-1DB7CFE5EF22}"/>
          </ac:spMkLst>
        </pc:spChg>
      </pc:sldChg>
      <pc:sldChg chg="modSp add del mod modNotes">
        <pc:chgData name="Helen Norman" userId="ef8f7b87-b408-42bb-ba5a-a31cf2520463" providerId="ADAL" clId="{4BCDFFA0-A2AA-4B78-8C85-B8A65EC32C56}" dt="2023-09-18T14:00:23.086" v="811" actId="255"/>
        <pc:sldMkLst>
          <pc:docMk/>
          <pc:sldMk cId="1182810853" sldId="372"/>
        </pc:sldMkLst>
        <pc:spChg chg="mod">
          <ac:chgData name="Helen Norman" userId="ef8f7b87-b408-42bb-ba5a-a31cf2520463" providerId="ADAL" clId="{4BCDFFA0-A2AA-4B78-8C85-B8A65EC32C56}" dt="2023-09-18T13:47:21.251" v="774"/>
          <ac:spMkLst>
            <pc:docMk/>
            <pc:sldMk cId="1182810853" sldId="372"/>
            <ac:spMk id="5" creationId="{BB0F7AB0-077F-9781-0356-DAF9CB403E35}"/>
          </ac:spMkLst>
        </pc:spChg>
        <pc:spChg chg="mod">
          <ac:chgData name="Helen Norman" userId="ef8f7b87-b408-42bb-ba5a-a31cf2520463" providerId="ADAL" clId="{4BCDFFA0-A2AA-4B78-8C85-B8A65EC32C56}" dt="2023-09-18T13:47:21.251" v="774"/>
          <ac:spMkLst>
            <pc:docMk/>
            <pc:sldMk cId="1182810853" sldId="372"/>
            <ac:spMk id="6" creationId="{746071F5-DE49-BE90-BE01-B66095B96D79}"/>
          </ac:spMkLst>
        </pc:spChg>
        <pc:spChg chg="mod">
          <ac:chgData name="Helen Norman" userId="ef8f7b87-b408-42bb-ba5a-a31cf2520463" providerId="ADAL" clId="{4BCDFFA0-A2AA-4B78-8C85-B8A65EC32C56}" dt="2023-09-18T13:47:21.251" v="774"/>
          <ac:spMkLst>
            <pc:docMk/>
            <pc:sldMk cId="1182810853" sldId="372"/>
            <ac:spMk id="10" creationId="{384444F9-21AE-49AF-5214-765404BF91D8}"/>
          </ac:spMkLst>
        </pc:spChg>
        <pc:spChg chg="mod">
          <ac:chgData name="Helen Norman" userId="ef8f7b87-b408-42bb-ba5a-a31cf2520463" providerId="ADAL" clId="{4BCDFFA0-A2AA-4B78-8C85-B8A65EC32C56}" dt="2023-09-18T14:00:12.986" v="809" actId="1076"/>
          <ac:spMkLst>
            <pc:docMk/>
            <pc:sldMk cId="1182810853" sldId="372"/>
            <ac:spMk id="15" creationId="{F335737C-921A-1DB3-B6C1-08D7E9C7651C}"/>
          </ac:spMkLst>
        </pc:spChg>
        <pc:spChg chg="mod">
          <ac:chgData name="Helen Norman" userId="ef8f7b87-b408-42bb-ba5a-a31cf2520463" providerId="ADAL" clId="{4BCDFFA0-A2AA-4B78-8C85-B8A65EC32C56}" dt="2023-09-18T14:00:23.086" v="811" actId="255"/>
          <ac:spMkLst>
            <pc:docMk/>
            <pc:sldMk cId="1182810853" sldId="372"/>
            <ac:spMk id="17" creationId="{D0852FD2-06D5-38F4-262E-7AE5A49D5A6F}"/>
          </ac:spMkLst>
        </pc:spChg>
        <pc:graphicFrameChg chg="mod modGraphic">
          <ac:chgData name="Helen Norman" userId="ef8f7b87-b408-42bb-ba5a-a31cf2520463" providerId="ADAL" clId="{4BCDFFA0-A2AA-4B78-8C85-B8A65EC32C56}" dt="2023-09-18T13:59:49.362" v="805" actId="14100"/>
          <ac:graphicFrameMkLst>
            <pc:docMk/>
            <pc:sldMk cId="1182810853" sldId="372"/>
            <ac:graphicFrameMk id="9" creationId="{A04681A6-8750-F88F-4957-042E89BCF948}"/>
          </ac:graphicFrameMkLst>
        </pc:graphicFrameChg>
      </pc:sldChg>
      <pc:sldChg chg="modSp add del mod">
        <pc:chgData name="Helen Norman" userId="ef8f7b87-b408-42bb-ba5a-a31cf2520463" providerId="ADAL" clId="{4BCDFFA0-A2AA-4B78-8C85-B8A65EC32C56}" dt="2023-09-18T14:01:54.809" v="835" actId="14100"/>
        <pc:sldMkLst>
          <pc:docMk/>
          <pc:sldMk cId="2234836980" sldId="373"/>
        </pc:sldMkLst>
        <pc:spChg chg="mod">
          <ac:chgData name="Helen Norman" userId="ef8f7b87-b408-42bb-ba5a-a31cf2520463" providerId="ADAL" clId="{4BCDFFA0-A2AA-4B78-8C85-B8A65EC32C56}" dt="2023-09-18T14:00:59.168" v="819" actId="1076"/>
          <ac:spMkLst>
            <pc:docMk/>
            <pc:sldMk cId="2234836980" sldId="373"/>
            <ac:spMk id="2" creationId="{330F912C-A1E7-CFAE-8D4A-0F03397BFF69}"/>
          </ac:spMkLst>
        </pc:spChg>
        <pc:spChg chg="mod">
          <ac:chgData name="Helen Norman" userId="ef8f7b87-b408-42bb-ba5a-a31cf2520463" providerId="ADAL" clId="{4BCDFFA0-A2AA-4B78-8C85-B8A65EC32C56}" dt="2023-09-18T14:01:04.116" v="821" actId="255"/>
          <ac:spMkLst>
            <pc:docMk/>
            <pc:sldMk cId="2234836980" sldId="373"/>
            <ac:spMk id="3" creationId="{439C16BD-264C-4902-9A36-94B47C0231BA}"/>
          </ac:spMkLst>
        </pc:spChg>
        <pc:spChg chg="mod">
          <ac:chgData name="Helen Norman" userId="ef8f7b87-b408-42bb-ba5a-a31cf2520463" providerId="ADAL" clId="{4BCDFFA0-A2AA-4B78-8C85-B8A65EC32C56}" dt="2023-09-18T13:47:21.251" v="774"/>
          <ac:spMkLst>
            <pc:docMk/>
            <pc:sldMk cId="2234836980" sldId="373"/>
            <ac:spMk id="4" creationId="{203771AE-98FC-AD43-3D90-FE35E403E52F}"/>
          </ac:spMkLst>
        </pc:spChg>
        <pc:spChg chg="mod">
          <ac:chgData name="Helen Norman" userId="ef8f7b87-b408-42bb-ba5a-a31cf2520463" providerId="ADAL" clId="{4BCDFFA0-A2AA-4B78-8C85-B8A65EC32C56}" dt="2023-09-18T13:47:21.251" v="774"/>
          <ac:spMkLst>
            <pc:docMk/>
            <pc:sldMk cId="2234836980" sldId="373"/>
            <ac:spMk id="5" creationId="{C78C1012-9230-F6C8-BF79-0DA02DCBEC28}"/>
          </ac:spMkLst>
        </pc:spChg>
        <pc:spChg chg="mod">
          <ac:chgData name="Helen Norman" userId="ef8f7b87-b408-42bb-ba5a-a31cf2520463" providerId="ADAL" clId="{4BCDFFA0-A2AA-4B78-8C85-B8A65EC32C56}" dt="2023-09-18T14:01:54.809" v="835" actId="14100"/>
          <ac:spMkLst>
            <pc:docMk/>
            <pc:sldMk cId="2234836980" sldId="373"/>
            <ac:spMk id="6" creationId="{54EAF2AF-9D81-D8D5-74A7-4BE8920B1B86}"/>
          </ac:spMkLst>
        </pc:spChg>
      </pc:sldChg>
      <pc:sldChg chg="modSp add del mod modNotes">
        <pc:chgData name="Helen Norman" userId="ef8f7b87-b408-42bb-ba5a-a31cf2520463" providerId="ADAL" clId="{4BCDFFA0-A2AA-4B78-8C85-B8A65EC32C56}" dt="2023-09-18T14:04:03.447" v="851" actId="14100"/>
        <pc:sldMkLst>
          <pc:docMk/>
          <pc:sldMk cId="384358315" sldId="374"/>
        </pc:sldMkLst>
        <pc:spChg chg="mod">
          <ac:chgData name="Helen Norman" userId="ef8f7b87-b408-42bb-ba5a-a31cf2520463" providerId="ADAL" clId="{4BCDFFA0-A2AA-4B78-8C85-B8A65EC32C56}" dt="2023-09-18T14:03:06.323" v="842" actId="1076"/>
          <ac:spMkLst>
            <pc:docMk/>
            <pc:sldMk cId="384358315" sldId="374"/>
            <ac:spMk id="4" creationId="{21278A8A-2896-79DE-3DC8-A698DDB56FB0}"/>
          </ac:spMkLst>
        </pc:spChg>
        <pc:spChg chg="mod">
          <ac:chgData name="Helen Norman" userId="ef8f7b87-b408-42bb-ba5a-a31cf2520463" providerId="ADAL" clId="{4BCDFFA0-A2AA-4B78-8C85-B8A65EC32C56}" dt="2023-09-18T14:02:49.466" v="839" actId="255"/>
          <ac:spMkLst>
            <pc:docMk/>
            <pc:sldMk cId="384358315" sldId="374"/>
            <ac:spMk id="5" creationId="{236F84A9-44CD-7F40-C9F5-2D6BCA0DD55B}"/>
          </ac:spMkLst>
        </pc:spChg>
        <pc:graphicFrameChg chg="mod">
          <ac:chgData name="Helen Norman" userId="ef8f7b87-b408-42bb-ba5a-a31cf2520463" providerId="ADAL" clId="{4BCDFFA0-A2AA-4B78-8C85-B8A65EC32C56}" dt="2023-09-18T14:04:03.447" v="851" actId="14100"/>
          <ac:graphicFrameMkLst>
            <pc:docMk/>
            <pc:sldMk cId="384358315" sldId="374"/>
            <ac:graphicFrameMk id="6" creationId="{C1FA4A29-6C06-502F-E19B-4F594546A5E1}"/>
          </ac:graphicFrameMkLst>
        </pc:graphicFrameChg>
      </pc:sldChg>
      <pc:sldChg chg="modSp add del mod modNotes">
        <pc:chgData name="Helen Norman" userId="ef8f7b87-b408-42bb-ba5a-a31cf2520463" providerId="ADAL" clId="{4BCDFFA0-A2AA-4B78-8C85-B8A65EC32C56}" dt="2023-09-18T14:05:16.450" v="864" actId="207"/>
        <pc:sldMkLst>
          <pc:docMk/>
          <pc:sldMk cId="3704243599" sldId="375"/>
        </pc:sldMkLst>
        <pc:spChg chg="mod">
          <ac:chgData name="Helen Norman" userId="ef8f7b87-b408-42bb-ba5a-a31cf2520463" providerId="ADAL" clId="{4BCDFFA0-A2AA-4B78-8C85-B8A65EC32C56}" dt="2023-09-18T14:04:26.680" v="855" actId="14100"/>
          <ac:spMkLst>
            <pc:docMk/>
            <pc:sldMk cId="3704243599" sldId="375"/>
            <ac:spMk id="4" creationId="{E04E6067-B4B5-B0F1-1019-347D4AE36B4D}"/>
          </ac:spMkLst>
        </pc:spChg>
        <pc:spChg chg="mod">
          <ac:chgData name="Helen Norman" userId="ef8f7b87-b408-42bb-ba5a-a31cf2520463" providerId="ADAL" clId="{4BCDFFA0-A2AA-4B78-8C85-B8A65EC32C56}" dt="2023-09-18T14:04:31.210" v="856" actId="255"/>
          <ac:spMkLst>
            <pc:docMk/>
            <pc:sldMk cId="3704243599" sldId="375"/>
            <ac:spMk id="5" creationId="{7106B9E9-D4F3-491B-CBF4-0F42ED9BC9AF}"/>
          </ac:spMkLst>
        </pc:spChg>
        <pc:graphicFrameChg chg="mod">
          <ac:chgData name="Helen Norman" userId="ef8f7b87-b408-42bb-ba5a-a31cf2520463" providerId="ADAL" clId="{4BCDFFA0-A2AA-4B78-8C85-B8A65EC32C56}" dt="2023-09-18T14:05:16.450" v="864" actId="207"/>
          <ac:graphicFrameMkLst>
            <pc:docMk/>
            <pc:sldMk cId="3704243599" sldId="375"/>
            <ac:graphicFrameMk id="6" creationId="{4FE44597-CA69-F447-2BAE-D4ADCE4377F0}"/>
          </ac:graphicFrameMkLst>
        </pc:graphicFrameChg>
      </pc:sldChg>
      <pc:sldChg chg="modSp add del mod modNotes">
        <pc:chgData name="Helen Norman" userId="ef8f7b87-b408-42bb-ba5a-a31cf2520463" providerId="ADAL" clId="{4BCDFFA0-A2AA-4B78-8C85-B8A65EC32C56}" dt="2023-09-18T14:06:49.624" v="885" actId="14100"/>
        <pc:sldMkLst>
          <pc:docMk/>
          <pc:sldMk cId="2569479190" sldId="376"/>
        </pc:sldMkLst>
        <pc:spChg chg="mod">
          <ac:chgData name="Helen Norman" userId="ef8f7b87-b408-42bb-ba5a-a31cf2520463" providerId="ADAL" clId="{4BCDFFA0-A2AA-4B78-8C85-B8A65EC32C56}" dt="2023-09-18T14:05:41.783" v="869" actId="14100"/>
          <ac:spMkLst>
            <pc:docMk/>
            <pc:sldMk cId="2569479190" sldId="376"/>
            <ac:spMk id="4" creationId="{3127171A-0B10-AB23-C86C-B3557B7C9E04}"/>
          </ac:spMkLst>
        </pc:spChg>
        <pc:spChg chg="mod">
          <ac:chgData name="Helen Norman" userId="ef8f7b87-b408-42bb-ba5a-a31cf2520463" providerId="ADAL" clId="{4BCDFFA0-A2AA-4B78-8C85-B8A65EC32C56}" dt="2023-09-18T14:05:52.602" v="872" actId="255"/>
          <ac:spMkLst>
            <pc:docMk/>
            <pc:sldMk cId="2569479190" sldId="376"/>
            <ac:spMk id="5" creationId="{BA61026D-2492-92C4-3441-2C78AF8158B7}"/>
          </ac:spMkLst>
        </pc:spChg>
        <pc:graphicFrameChg chg="mod">
          <ac:chgData name="Helen Norman" userId="ef8f7b87-b408-42bb-ba5a-a31cf2520463" providerId="ADAL" clId="{4BCDFFA0-A2AA-4B78-8C85-B8A65EC32C56}" dt="2023-09-18T14:06:49.624" v="885" actId="14100"/>
          <ac:graphicFrameMkLst>
            <pc:docMk/>
            <pc:sldMk cId="2569479190" sldId="376"/>
            <ac:graphicFrameMk id="6" creationId="{2B23383C-ADDC-FE57-A20A-BEAC096A61FC}"/>
          </ac:graphicFrameMkLst>
        </pc:graphicFrameChg>
      </pc:sldChg>
      <pc:sldChg chg="modSp add del mod">
        <pc:chgData name="Helen Norman" userId="ef8f7b87-b408-42bb-ba5a-a31cf2520463" providerId="ADAL" clId="{4BCDFFA0-A2AA-4B78-8C85-B8A65EC32C56}" dt="2023-09-18T14:08:29.922" v="908" actId="14100"/>
        <pc:sldMkLst>
          <pc:docMk/>
          <pc:sldMk cId="3997145341" sldId="377"/>
        </pc:sldMkLst>
        <pc:spChg chg="mod">
          <ac:chgData name="Helen Norman" userId="ef8f7b87-b408-42bb-ba5a-a31cf2520463" providerId="ADAL" clId="{4BCDFFA0-A2AA-4B78-8C85-B8A65EC32C56}" dt="2023-09-18T14:08:14.682" v="905" actId="1076"/>
          <ac:spMkLst>
            <pc:docMk/>
            <pc:sldMk cId="3997145341" sldId="377"/>
            <ac:spMk id="2" creationId="{4CAD962C-4DC9-2140-1FD6-C3249E674F9F}"/>
          </ac:spMkLst>
        </pc:spChg>
        <pc:spChg chg="mod">
          <ac:chgData name="Helen Norman" userId="ef8f7b87-b408-42bb-ba5a-a31cf2520463" providerId="ADAL" clId="{4BCDFFA0-A2AA-4B78-8C85-B8A65EC32C56}" dt="2023-09-18T14:08:11.943" v="904" actId="1076"/>
          <ac:spMkLst>
            <pc:docMk/>
            <pc:sldMk cId="3997145341" sldId="377"/>
            <ac:spMk id="3" creationId="{12DDAFEC-85E1-5FD4-3578-0A0E45814CB6}"/>
          </ac:spMkLst>
        </pc:spChg>
        <pc:spChg chg="mod">
          <ac:chgData name="Helen Norman" userId="ef8f7b87-b408-42bb-ba5a-a31cf2520463" providerId="ADAL" clId="{4BCDFFA0-A2AA-4B78-8C85-B8A65EC32C56}" dt="2023-09-18T14:08:29.922" v="908" actId="14100"/>
          <ac:spMkLst>
            <pc:docMk/>
            <pc:sldMk cId="3997145341" sldId="377"/>
            <ac:spMk id="6" creationId="{53CAB032-A6FA-F6B9-B872-04BF901B6CBC}"/>
          </ac:spMkLst>
        </pc:spChg>
      </pc:sldChg>
      <pc:sldChg chg="delSp modSp add del mod">
        <pc:chgData name="Helen Norman" userId="ef8f7b87-b408-42bb-ba5a-a31cf2520463" providerId="ADAL" clId="{4BCDFFA0-A2AA-4B78-8C85-B8A65EC32C56}" dt="2023-09-18T14:13:27.064" v="929" actId="14100"/>
        <pc:sldMkLst>
          <pc:docMk/>
          <pc:sldMk cId="3353715937" sldId="378"/>
        </pc:sldMkLst>
        <pc:spChg chg="mod">
          <ac:chgData name="Helen Norman" userId="ef8f7b87-b408-42bb-ba5a-a31cf2520463" providerId="ADAL" clId="{4BCDFFA0-A2AA-4B78-8C85-B8A65EC32C56}" dt="2023-09-18T14:12:27.148" v="909" actId="255"/>
          <ac:spMkLst>
            <pc:docMk/>
            <pc:sldMk cId="3353715937" sldId="378"/>
            <ac:spMk id="4" creationId="{1BF5D435-CD6A-5E49-8901-4008E63F4753}"/>
          </ac:spMkLst>
        </pc:spChg>
        <pc:spChg chg="del">
          <ac:chgData name="Helen Norman" userId="ef8f7b87-b408-42bb-ba5a-a31cf2520463" providerId="ADAL" clId="{4BCDFFA0-A2AA-4B78-8C85-B8A65EC32C56}" dt="2023-09-18T14:12:29.531" v="910" actId="478"/>
          <ac:spMkLst>
            <pc:docMk/>
            <pc:sldMk cId="3353715937" sldId="378"/>
            <ac:spMk id="5" creationId="{ED96A619-A588-86D3-595B-B37096F254C4}"/>
          </ac:spMkLst>
        </pc:spChg>
        <pc:picChg chg="mod">
          <ac:chgData name="Helen Norman" userId="ef8f7b87-b408-42bb-ba5a-a31cf2520463" providerId="ADAL" clId="{4BCDFFA0-A2AA-4B78-8C85-B8A65EC32C56}" dt="2023-09-18T14:13:27.064" v="929" actId="14100"/>
          <ac:picMkLst>
            <pc:docMk/>
            <pc:sldMk cId="3353715937" sldId="378"/>
            <ac:picMk id="9" creationId="{1F3022B8-7DFC-CDF6-A895-1A2EC4442682}"/>
          </ac:picMkLst>
        </pc:picChg>
        <pc:picChg chg="mod">
          <ac:chgData name="Helen Norman" userId="ef8f7b87-b408-42bb-ba5a-a31cf2520463" providerId="ADAL" clId="{4BCDFFA0-A2AA-4B78-8C85-B8A65EC32C56}" dt="2023-09-18T14:13:22.375" v="928" actId="14100"/>
          <ac:picMkLst>
            <pc:docMk/>
            <pc:sldMk cId="3353715937" sldId="378"/>
            <ac:picMk id="11" creationId="{F0ED5CA8-2603-9AD3-3FAA-8E30248CA4D2}"/>
          </ac:picMkLst>
        </pc:picChg>
      </pc:sldChg>
      <pc:sldChg chg="delSp modSp add del mod">
        <pc:chgData name="Helen Norman" userId="ef8f7b87-b408-42bb-ba5a-a31cf2520463" providerId="ADAL" clId="{4BCDFFA0-A2AA-4B78-8C85-B8A65EC32C56}" dt="2023-09-18T14:21:24.061" v="968"/>
        <pc:sldMkLst>
          <pc:docMk/>
          <pc:sldMk cId="2858155374" sldId="379"/>
        </pc:sldMkLst>
        <pc:spChg chg="mod">
          <ac:chgData name="Helen Norman" userId="ef8f7b87-b408-42bb-ba5a-a31cf2520463" providerId="ADAL" clId="{4BCDFFA0-A2AA-4B78-8C85-B8A65EC32C56}" dt="2023-09-18T14:13:39.161" v="931" actId="1076"/>
          <ac:spMkLst>
            <pc:docMk/>
            <pc:sldMk cId="2858155374" sldId="379"/>
            <ac:spMk id="4" creationId="{1BF5D435-CD6A-5E49-8901-4008E63F4753}"/>
          </ac:spMkLst>
        </pc:spChg>
        <pc:spChg chg="mod">
          <ac:chgData name="Helen Norman" userId="ef8f7b87-b408-42bb-ba5a-a31cf2520463" providerId="ADAL" clId="{4BCDFFA0-A2AA-4B78-8C85-B8A65EC32C56}" dt="2023-09-18T14:14:03.226" v="940" actId="27636"/>
          <ac:spMkLst>
            <pc:docMk/>
            <pc:sldMk cId="2858155374" sldId="379"/>
            <ac:spMk id="5" creationId="{ED96A619-A588-86D3-595B-B37096F254C4}"/>
          </ac:spMkLst>
        </pc:spChg>
        <pc:picChg chg="del">
          <ac:chgData name="Helen Norman" userId="ef8f7b87-b408-42bb-ba5a-a31cf2520463" providerId="ADAL" clId="{4BCDFFA0-A2AA-4B78-8C85-B8A65EC32C56}" dt="2023-09-18T14:21:24.061" v="968"/>
          <ac:picMkLst>
            <pc:docMk/>
            <pc:sldMk cId="2858155374" sldId="379"/>
            <ac:picMk id="6" creationId="{8D658F8A-5A25-ECF8-0701-BA33BFA09F17}"/>
          </ac:picMkLst>
        </pc:picChg>
        <pc:picChg chg="mod">
          <ac:chgData name="Helen Norman" userId="ef8f7b87-b408-42bb-ba5a-a31cf2520463" providerId="ADAL" clId="{4BCDFFA0-A2AA-4B78-8C85-B8A65EC32C56}" dt="2023-09-18T14:14:14.944" v="945" actId="1076"/>
          <ac:picMkLst>
            <pc:docMk/>
            <pc:sldMk cId="2858155374" sldId="379"/>
            <ac:picMk id="7" creationId="{6EE06CE8-D078-F511-20F8-B272B583456B}"/>
          </ac:picMkLst>
        </pc:picChg>
      </pc:sldChg>
      <pc:sldChg chg="delSp modSp mod">
        <pc:chgData name="Helen Norman" userId="ef8f7b87-b408-42bb-ba5a-a31cf2520463" providerId="ADAL" clId="{4BCDFFA0-A2AA-4B78-8C85-B8A65EC32C56}" dt="2023-09-18T14:22:44.281" v="1027" actId="20577"/>
        <pc:sldMkLst>
          <pc:docMk/>
          <pc:sldMk cId="338803451" sldId="380"/>
        </pc:sldMkLst>
        <pc:spChg chg="mod">
          <ac:chgData name="Helen Norman" userId="ef8f7b87-b408-42bb-ba5a-a31cf2520463" providerId="ADAL" clId="{4BCDFFA0-A2AA-4B78-8C85-B8A65EC32C56}" dt="2023-09-18T14:22:44.281" v="1027" actId="20577"/>
          <ac:spMkLst>
            <pc:docMk/>
            <pc:sldMk cId="338803451" sldId="380"/>
            <ac:spMk id="3" creationId="{2C001F00-665A-B815-EEEE-0166700952B6}"/>
          </ac:spMkLst>
        </pc:spChg>
        <pc:picChg chg="del">
          <ac:chgData name="Helen Norman" userId="ef8f7b87-b408-42bb-ba5a-a31cf2520463" providerId="ADAL" clId="{4BCDFFA0-A2AA-4B78-8C85-B8A65EC32C56}" dt="2023-09-18T14:21:57.145" v="971" actId="478"/>
          <ac:picMkLst>
            <pc:docMk/>
            <pc:sldMk cId="338803451" sldId="380"/>
            <ac:picMk id="4" creationId="{9689F3CA-4F18-06CB-2FDC-43837019F131}"/>
          </ac:picMkLst>
        </pc:picChg>
        <pc:picChg chg="mod">
          <ac:chgData name="Helen Norman" userId="ef8f7b87-b408-42bb-ba5a-a31cf2520463" providerId="ADAL" clId="{4BCDFFA0-A2AA-4B78-8C85-B8A65EC32C56}" dt="2023-09-18T14:22:24.176" v="1012" actId="14100"/>
          <ac:picMkLst>
            <pc:docMk/>
            <pc:sldMk cId="338803451" sldId="380"/>
            <ac:picMk id="5" creationId="{A16C2DF4-0A51-9298-6E51-5478CC08901D}"/>
          </ac:picMkLst>
        </pc:picChg>
      </pc:sldChg>
      <pc:sldChg chg="add del">
        <pc:chgData name="Helen Norman" userId="ef8f7b87-b408-42bb-ba5a-a31cf2520463" providerId="ADAL" clId="{4BCDFFA0-A2AA-4B78-8C85-B8A65EC32C56}" dt="2023-09-18T14:21:29.569" v="970"/>
        <pc:sldMkLst>
          <pc:docMk/>
          <pc:sldMk cId="767815854" sldId="380"/>
        </pc:sldMkLst>
      </pc:sldChg>
      <pc:sldChg chg="add del">
        <pc:chgData name="Helen Norman" userId="ef8f7b87-b408-42bb-ba5a-a31cf2520463" providerId="ADAL" clId="{4BCDFFA0-A2AA-4B78-8C85-B8A65EC32C56}" dt="2023-09-18T14:17:08.020" v="967" actId="47"/>
        <pc:sldMkLst>
          <pc:docMk/>
          <pc:sldMk cId="904016286" sldId="380"/>
        </pc:sldMkLst>
      </pc:sldChg>
      <pc:sldChg chg="new del">
        <pc:chgData name="Helen Norman" userId="ef8f7b87-b408-42bb-ba5a-a31cf2520463" providerId="ADAL" clId="{4BCDFFA0-A2AA-4B78-8C85-B8A65EC32C56}" dt="2023-09-18T14:16:57.400" v="965" actId="47"/>
        <pc:sldMkLst>
          <pc:docMk/>
          <pc:sldMk cId="1298940652" sldId="380"/>
        </pc:sldMkLst>
      </pc:sldChg>
      <pc:sldChg chg="new del">
        <pc:chgData name="Helen Norman" userId="ef8f7b87-b408-42bb-ba5a-a31cf2520463" providerId="ADAL" clId="{4BCDFFA0-A2AA-4B78-8C85-B8A65EC32C56}" dt="2023-09-18T14:23:02.235" v="1030" actId="47"/>
        <pc:sldMkLst>
          <pc:docMk/>
          <pc:sldMk cId="2896945404" sldId="381"/>
        </pc:sldMkLst>
      </pc:sldChg>
      <pc:sldChg chg="modSp add mod">
        <pc:chgData name="Helen Norman" userId="ef8f7b87-b408-42bb-ba5a-a31cf2520463" providerId="ADAL" clId="{4BCDFFA0-A2AA-4B78-8C85-B8A65EC32C56}" dt="2023-09-18T14:23:14.748" v="1042" actId="20577"/>
        <pc:sldMkLst>
          <pc:docMk/>
          <pc:sldMk cId="2384261725" sldId="382"/>
        </pc:sldMkLst>
        <pc:spChg chg="mod">
          <ac:chgData name="Helen Norman" userId="ef8f7b87-b408-42bb-ba5a-a31cf2520463" providerId="ADAL" clId="{4BCDFFA0-A2AA-4B78-8C85-B8A65EC32C56}" dt="2023-09-18T14:23:14.748" v="1042" actId="20577"/>
          <ac:spMkLst>
            <pc:docMk/>
            <pc:sldMk cId="2384261725" sldId="382"/>
            <ac:spMk id="3" creationId="{2C001F00-665A-B815-EEEE-0166700952B6}"/>
          </ac:spMkLst>
        </pc:spChg>
      </pc:sldChg>
      <pc:sldChg chg="delSp modSp add mod">
        <pc:chgData name="Helen Norman" userId="ef8f7b87-b408-42bb-ba5a-a31cf2520463" providerId="ADAL" clId="{4BCDFFA0-A2AA-4B78-8C85-B8A65EC32C56}" dt="2023-09-18T14:30:57.001" v="1115" actId="478"/>
        <pc:sldMkLst>
          <pc:docMk/>
          <pc:sldMk cId="2706921262" sldId="383"/>
        </pc:sldMkLst>
        <pc:spChg chg="mod">
          <ac:chgData name="Helen Norman" userId="ef8f7b87-b408-42bb-ba5a-a31cf2520463" providerId="ADAL" clId="{4BCDFFA0-A2AA-4B78-8C85-B8A65EC32C56}" dt="2023-09-18T14:30:54.407" v="1114" actId="14100"/>
          <ac:spMkLst>
            <pc:docMk/>
            <pc:sldMk cId="2706921262" sldId="383"/>
            <ac:spMk id="3" creationId="{2C001F00-665A-B815-EEEE-0166700952B6}"/>
          </ac:spMkLst>
        </pc:spChg>
        <pc:picChg chg="del">
          <ac:chgData name="Helen Norman" userId="ef8f7b87-b408-42bb-ba5a-a31cf2520463" providerId="ADAL" clId="{4BCDFFA0-A2AA-4B78-8C85-B8A65EC32C56}" dt="2023-09-18T14:30:57.001" v="1115" actId="478"/>
          <ac:picMkLst>
            <pc:docMk/>
            <pc:sldMk cId="2706921262" sldId="383"/>
            <ac:picMk id="5" creationId="{A16C2DF4-0A51-9298-6E51-5478CC08901D}"/>
          </ac:picMkLst>
        </pc:picChg>
      </pc:sldChg>
      <pc:sldChg chg="modSp add mod">
        <pc:chgData name="Helen Norman" userId="ef8f7b87-b408-42bb-ba5a-a31cf2520463" providerId="ADAL" clId="{4BCDFFA0-A2AA-4B78-8C85-B8A65EC32C56}" dt="2023-09-18T14:42:28.901" v="1137" actId="14100"/>
        <pc:sldMkLst>
          <pc:docMk/>
          <pc:sldMk cId="93694406" sldId="384"/>
        </pc:sldMkLst>
        <pc:spChg chg="mod">
          <ac:chgData name="Helen Norman" userId="ef8f7b87-b408-42bb-ba5a-a31cf2520463" providerId="ADAL" clId="{4BCDFFA0-A2AA-4B78-8C85-B8A65EC32C56}" dt="2023-09-18T14:42:24.254" v="1136" actId="1076"/>
          <ac:spMkLst>
            <pc:docMk/>
            <pc:sldMk cId="93694406" sldId="384"/>
            <ac:spMk id="6" creationId="{15351D05-3BB1-A725-DD0A-D6D7066ECA1D}"/>
          </ac:spMkLst>
        </pc:spChg>
        <pc:spChg chg="mod">
          <ac:chgData name="Helen Norman" userId="ef8f7b87-b408-42bb-ba5a-a31cf2520463" providerId="ADAL" clId="{4BCDFFA0-A2AA-4B78-8C85-B8A65EC32C56}" dt="2023-09-18T14:42:28.901" v="1137" actId="14100"/>
          <ac:spMkLst>
            <pc:docMk/>
            <pc:sldMk cId="93694406" sldId="384"/>
            <ac:spMk id="16" creationId="{1119333B-3DE8-4A6B-A2B3-30EAD5DFD5E2}"/>
          </ac:spMkLst>
        </pc:spChg>
        <pc:picChg chg="mod">
          <ac:chgData name="Helen Norman" userId="ef8f7b87-b408-42bb-ba5a-a31cf2520463" providerId="ADAL" clId="{4BCDFFA0-A2AA-4B78-8C85-B8A65EC32C56}" dt="2023-09-18T14:41:36.286" v="1125" actId="1076"/>
          <ac:picMkLst>
            <pc:docMk/>
            <pc:sldMk cId="93694406" sldId="384"/>
            <ac:picMk id="4" creationId="{1196CF4A-9FEA-4AE4-BF11-429C355F1904}"/>
          </ac:picMkLst>
        </pc:picChg>
        <pc:picChg chg="mod">
          <ac:chgData name="Helen Norman" userId="ef8f7b87-b408-42bb-ba5a-a31cf2520463" providerId="ADAL" clId="{4BCDFFA0-A2AA-4B78-8C85-B8A65EC32C56}" dt="2023-09-18T14:41:38.446" v="1126" actId="1076"/>
          <ac:picMkLst>
            <pc:docMk/>
            <pc:sldMk cId="93694406" sldId="384"/>
            <ac:picMk id="5" creationId="{C7139CF6-F539-46E8-99C1-310A0C1ED3E4}"/>
          </ac:picMkLst>
        </pc:picChg>
        <pc:picChg chg="mod">
          <ac:chgData name="Helen Norman" userId="ef8f7b87-b408-42bb-ba5a-a31cf2520463" providerId="ADAL" clId="{4BCDFFA0-A2AA-4B78-8C85-B8A65EC32C56}" dt="2023-09-18T14:41:32.894" v="1123" actId="1076"/>
          <ac:picMkLst>
            <pc:docMk/>
            <pc:sldMk cId="93694406" sldId="384"/>
            <ac:picMk id="9" creationId="{141F17C0-8E34-44ED-B5EB-9754F3A3C888}"/>
          </ac:picMkLst>
        </pc:picChg>
        <pc:picChg chg="mod">
          <ac:chgData name="Helen Norman" userId="ef8f7b87-b408-42bb-ba5a-a31cf2520463" providerId="ADAL" clId="{4BCDFFA0-A2AA-4B78-8C85-B8A65EC32C56}" dt="2023-09-18T14:41:33.983" v="1124" actId="1076"/>
          <ac:picMkLst>
            <pc:docMk/>
            <pc:sldMk cId="93694406" sldId="384"/>
            <ac:picMk id="11" creationId="{589B346A-4575-420C-956F-6DA9BF804CCE}"/>
          </ac:picMkLst>
        </pc:picChg>
      </pc:sldChg>
      <pc:sldChg chg="modSp add mod">
        <pc:chgData name="Helen Norman" userId="ef8f7b87-b408-42bb-ba5a-a31cf2520463" providerId="ADAL" clId="{4BCDFFA0-A2AA-4B78-8C85-B8A65EC32C56}" dt="2023-09-18T14:43:45.077" v="1159" actId="14100"/>
        <pc:sldMkLst>
          <pc:docMk/>
          <pc:sldMk cId="3982226669" sldId="385"/>
        </pc:sldMkLst>
        <pc:spChg chg="mod">
          <ac:chgData name="Helen Norman" userId="ef8f7b87-b408-42bb-ba5a-a31cf2520463" providerId="ADAL" clId="{4BCDFFA0-A2AA-4B78-8C85-B8A65EC32C56}" dt="2023-09-18T14:43:42.789" v="1158" actId="1076"/>
          <ac:spMkLst>
            <pc:docMk/>
            <pc:sldMk cId="3982226669" sldId="385"/>
            <ac:spMk id="2" creationId="{ADFA5843-323F-CBEA-C482-16E1572B3203}"/>
          </ac:spMkLst>
        </pc:spChg>
        <pc:spChg chg="mod">
          <ac:chgData name="Helen Norman" userId="ef8f7b87-b408-42bb-ba5a-a31cf2520463" providerId="ADAL" clId="{4BCDFFA0-A2AA-4B78-8C85-B8A65EC32C56}" dt="2023-09-18T14:43:45.077" v="1159" actId="14100"/>
          <ac:spMkLst>
            <pc:docMk/>
            <pc:sldMk cId="3982226669" sldId="385"/>
            <ac:spMk id="3" creationId="{84BBE1B0-B5E9-17D8-9D16-82CA2E2D4BFE}"/>
          </ac:spMkLst>
        </pc:spChg>
        <pc:spChg chg="mod">
          <ac:chgData name="Helen Norman" userId="ef8f7b87-b408-42bb-ba5a-a31cf2520463" providerId="ADAL" clId="{4BCDFFA0-A2AA-4B78-8C85-B8A65EC32C56}" dt="2023-09-18T14:43:11.549" v="1147" actId="1076"/>
          <ac:spMkLst>
            <pc:docMk/>
            <pc:sldMk cId="3982226669" sldId="385"/>
            <ac:spMk id="4" creationId="{CB8F7699-9F9C-0CFE-3B53-BC32591DA22C}"/>
          </ac:spMkLst>
        </pc:spChg>
        <pc:picChg chg="mod">
          <ac:chgData name="Helen Norman" userId="ef8f7b87-b408-42bb-ba5a-a31cf2520463" providerId="ADAL" clId="{4BCDFFA0-A2AA-4B78-8C85-B8A65EC32C56}" dt="2023-09-18T14:43:21.838" v="1153" actId="1076"/>
          <ac:picMkLst>
            <pc:docMk/>
            <pc:sldMk cId="3982226669" sldId="385"/>
            <ac:picMk id="5" creationId="{AFD9FC64-AD0D-D859-9D4F-1B7051700EAE}"/>
          </ac:picMkLst>
        </pc:picChg>
        <pc:picChg chg="mod">
          <ac:chgData name="Helen Norman" userId="ef8f7b87-b408-42bb-ba5a-a31cf2520463" providerId="ADAL" clId="{4BCDFFA0-A2AA-4B78-8C85-B8A65EC32C56}" dt="2023-09-18T14:43:27.111" v="1155" actId="14100"/>
          <ac:picMkLst>
            <pc:docMk/>
            <pc:sldMk cId="3982226669" sldId="385"/>
            <ac:picMk id="6" creationId="{407285A8-0B07-D485-3F28-C4BE4DB5F1BB}"/>
          </ac:picMkLst>
        </pc:picChg>
        <pc:picChg chg="mod">
          <ac:chgData name="Helen Norman" userId="ef8f7b87-b408-42bb-ba5a-a31cf2520463" providerId="ADAL" clId="{4BCDFFA0-A2AA-4B78-8C85-B8A65EC32C56}" dt="2023-09-18T14:43:39.037" v="1157" actId="1076"/>
          <ac:picMkLst>
            <pc:docMk/>
            <pc:sldMk cId="3982226669" sldId="385"/>
            <ac:picMk id="7" creationId="{49D9889C-1D08-B235-261E-5B73CA6DB811}"/>
          </ac:picMkLst>
        </pc:picChg>
      </pc:sldChg>
      <pc:sldChg chg="modSp add mod">
        <pc:chgData name="Helen Norman" userId="ef8f7b87-b408-42bb-ba5a-a31cf2520463" providerId="ADAL" clId="{4BCDFFA0-A2AA-4B78-8C85-B8A65EC32C56}" dt="2023-09-18T14:44:31.622" v="1172" actId="1076"/>
        <pc:sldMkLst>
          <pc:docMk/>
          <pc:sldMk cId="821341712" sldId="386"/>
        </pc:sldMkLst>
        <pc:spChg chg="mod">
          <ac:chgData name="Helen Norman" userId="ef8f7b87-b408-42bb-ba5a-a31cf2520463" providerId="ADAL" clId="{4BCDFFA0-A2AA-4B78-8C85-B8A65EC32C56}" dt="2023-09-18T14:44:02.031" v="1161" actId="255"/>
          <ac:spMkLst>
            <pc:docMk/>
            <pc:sldMk cId="821341712" sldId="386"/>
            <ac:spMk id="2" creationId="{2DA371BB-5360-CD8B-91E8-2626CDB02A72}"/>
          </ac:spMkLst>
        </pc:spChg>
        <pc:spChg chg="mod">
          <ac:chgData name="Helen Norman" userId="ef8f7b87-b408-42bb-ba5a-a31cf2520463" providerId="ADAL" clId="{4BCDFFA0-A2AA-4B78-8C85-B8A65EC32C56}" dt="2023-09-18T14:44:31.622" v="1172" actId="1076"/>
          <ac:spMkLst>
            <pc:docMk/>
            <pc:sldMk cId="821341712" sldId="386"/>
            <ac:spMk id="3" creationId="{3B124ECB-AE03-79FD-8F51-7275A3271016}"/>
          </ac:spMkLst>
        </pc:spChg>
        <pc:picChg chg="mod">
          <ac:chgData name="Helen Norman" userId="ef8f7b87-b408-42bb-ba5a-a31cf2520463" providerId="ADAL" clId="{4BCDFFA0-A2AA-4B78-8C85-B8A65EC32C56}" dt="2023-09-18T14:44:17.701" v="1168" actId="1076"/>
          <ac:picMkLst>
            <pc:docMk/>
            <pc:sldMk cId="821341712" sldId="386"/>
            <ac:picMk id="6" creationId="{EAEF42B5-93EC-599F-56DE-566A459F53C2}"/>
          </ac:picMkLst>
        </pc:picChg>
      </pc:sldChg>
      <pc:sldChg chg="modSp add mod">
        <pc:chgData name="Helen Norman" userId="ef8f7b87-b408-42bb-ba5a-a31cf2520463" providerId="ADAL" clId="{4BCDFFA0-A2AA-4B78-8C85-B8A65EC32C56}" dt="2023-09-18T14:45:44.500" v="1194" actId="948"/>
        <pc:sldMkLst>
          <pc:docMk/>
          <pc:sldMk cId="1535099698" sldId="387"/>
        </pc:sldMkLst>
        <pc:spChg chg="mod">
          <ac:chgData name="Helen Norman" userId="ef8f7b87-b408-42bb-ba5a-a31cf2520463" providerId="ADAL" clId="{4BCDFFA0-A2AA-4B78-8C85-B8A65EC32C56}" dt="2023-09-18T14:45:21.654" v="1187" actId="1076"/>
          <ac:spMkLst>
            <pc:docMk/>
            <pc:sldMk cId="1535099698" sldId="387"/>
            <ac:spMk id="2" creationId="{8D94A6C6-C11A-F2EA-D015-85A2CADD0690}"/>
          </ac:spMkLst>
        </pc:spChg>
        <pc:spChg chg="mod">
          <ac:chgData name="Helen Norman" userId="ef8f7b87-b408-42bb-ba5a-a31cf2520463" providerId="ADAL" clId="{4BCDFFA0-A2AA-4B78-8C85-B8A65EC32C56}" dt="2023-09-18T14:45:44.500" v="1194" actId="948"/>
          <ac:spMkLst>
            <pc:docMk/>
            <pc:sldMk cId="1535099698" sldId="387"/>
            <ac:spMk id="10" creationId="{7489B9F4-D9C8-4C6A-F394-565263D5FE2B}"/>
          </ac:spMkLst>
        </pc:spChg>
        <pc:picChg chg="mod">
          <ac:chgData name="Helen Norman" userId="ef8f7b87-b408-42bb-ba5a-a31cf2520463" providerId="ADAL" clId="{4BCDFFA0-A2AA-4B78-8C85-B8A65EC32C56}" dt="2023-09-18T14:45:31.550" v="1191" actId="14100"/>
          <ac:picMkLst>
            <pc:docMk/>
            <pc:sldMk cId="1535099698" sldId="387"/>
            <ac:picMk id="6" creationId="{C5C0E1E4-5F24-359E-EDDC-147CA1D0FE6F}"/>
          </ac:picMkLst>
        </pc:picChg>
      </pc:sldChg>
      <pc:sldChg chg="add">
        <pc:chgData name="Helen Norman" userId="ef8f7b87-b408-42bb-ba5a-a31cf2520463" providerId="ADAL" clId="{4BCDFFA0-A2AA-4B78-8C85-B8A65EC32C56}" dt="2023-09-18T14:31:24.677" v="1117"/>
        <pc:sldMkLst>
          <pc:docMk/>
          <pc:sldMk cId="475842536" sldId="388"/>
        </pc:sldMkLst>
      </pc:sldChg>
      <pc:sldChg chg="delSp modSp add mod">
        <pc:chgData name="Helen Norman" userId="ef8f7b87-b408-42bb-ba5a-a31cf2520463" providerId="ADAL" clId="{4BCDFFA0-A2AA-4B78-8C85-B8A65EC32C56}" dt="2023-09-18T14:46:45.901" v="1208" actId="14100"/>
        <pc:sldMkLst>
          <pc:docMk/>
          <pc:sldMk cId="429619152" sldId="389"/>
        </pc:sldMkLst>
        <pc:spChg chg="mod">
          <ac:chgData name="Helen Norman" userId="ef8f7b87-b408-42bb-ba5a-a31cf2520463" providerId="ADAL" clId="{4BCDFFA0-A2AA-4B78-8C85-B8A65EC32C56}" dt="2023-09-18T14:46:12.304" v="1196" actId="255"/>
          <ac:spMkLst>
            <pc:docMk/>
            <pc:sldMk cId="429619152" sldId="389"/>
            <ac:spMk id="2" creationId="{541AA5A3-6C0E-CD7C-4AD5-12721E8A76A1}"/>
          </ac:spMkLst>
        </pc:spChg>
        <pc:spChg chg="mod">
          <ac:chgData name="Helen Norman" userId="ef8f7b87-b408-42bb-ba5a-a31cf2520463" providerId="ADAL" clId="{4BCDFFA0-A2AA-4B78-8C85-B8A65EC32C56}" dt="2023-09-18T14:46:45.901" v="1208" actId="14100"/>
          <ac:spMkLst>
            <pc:docMk/>
            <pc:sldMk cId="429619152" sldId="389"/>
            <ac:spMk id="3" creationId="{D1BFFA89-C076-E93A-751C-19AFB5D8D493}"/>
          </ac:spMkLst>
        </pc:spChg>
        <pc:spChg chg="del">
          <ac:chgData name="Helen Norman" userId="ef8f7b87-b408-42bb-ba5a-a31cf2520463" providerId="ADAL" clId="{4BCDFFA0-A2AA-4B78-8C85-B8A65EC32C56}" dt="2023-09-18T14:46:40.132" v="1206" actId="478"/>
          <ac:spMkLst>
            <pc:docMk/>
            <pc:sldMk cId="429619152" sldId="389"/>
            <ac:spMk id="4" creationId="{22BB4FA9-920D-F664-E848-924708B34DFA}"/>
          </ac:spMkLst>
        </pc:spChg>
      </pc:sldChg>
      <pc:sldChg chg="modSp add mod">
        <pc:chgData name="Helen Norman" userId="ef8f7b87-b408-42bb-ba5a-a31cf2520463" providerId="ADAL" clId="{4BCDFFA0-A2AA-4B78-8C85-B8A65EC32C56}" dt="2023-09-18T14:48:14.711" v="1230" actId="255"/>
        <pc:sldMkLst>
          <pc:docMk/>
          <pc:sldMk cId="4080868784" sldId="390"/>
        </pc:sldMkLst>
        <pc:spChg chg="mod">
          <ac:chgData name="Helen Norman" userId="ef8f7b87-b408-42bb-ba5a-a31cf2520463" providerId="ADAL" clId="{4BCDFFA0-A2AA-4B78-8C85-B8A65EC32C56}" dt="2023-09-18T14:47:01.706" v="1211" actId="113"/>
          <ac:spMkLst>
            <pc:docMk/>
            <pc:sldMk cId="4080868784" sldId="390"/>
            <ac:spMk id="2" creationId="{230B10C6-2C6D-53BF-3501-D16AD20CACFF}"/>
          </ac:spMkLst>
        </pc:spChg>
        <pc:graphicFrameChg chg="mod">
          <ac:chgData name="Helen Norman" userId="ef8f7b87-b408-42bb-ba5a-a31cf2520463" providerId="ADAL" clId="{4BCDFFA0-A2AA-4B78-8C85-B8A65EC32C56}" dt="2023-09-18T14:48:14.711" v="1230" actId="255"/>
          <ac:graphicFrameMkLst>
            <pc:docMk/>
            <pc:sldMk cId="4080868784" sldId="390"/>
            <ac:graphicFrameMk id="7" creationId="{95571BA4-8343-D31B-968D-34714E0046AB}"/>
          </ac:graphicFrameMkLst>
        </pc:graphicFrameChg>
      </pc:sldChg>
      <pc:sldChg chg="modSp add mod">
        <pc:chgData name="Helen Norman" userId="ef8f7b87-b408-42bb-ba5a-a31cf2520463" providerId="ADAL" clId="{4BCDFFA0-A2AA-4B78-8C85-B8A65EC32C56}" dt="2023-09-18T14:48:46.790" v="1234" actId="1076"/>
        <pc:sldMkLst>
          <pc:docMk/>
          <pc:sldMk cId="719452828" sldId="391"/>
        </pc:sldMkLst>
        <pc:spChg chg="mod">
          <ac:chgData name="Helen Norman" userId="ef8f7b87-b408-42bb-ba5a-a31cf2520463" providerId="ADAL" clId="{4BCDFFA0-A2AA-4B78-8C85-B8A65EC32C56}" dt="2023-09-18T14:48:46.790" v="1234" actId="1076"/>
          <ac:spMkLst>
            <pc:docMk/>
            <pc:sldMk cId="719452828" sldId="391"/>
            <ac:spMk id="5" creationId="{BBDF84F8-2924-13A0-99EF-A5453A19CBCC}"/>
          </ac:spMkLst>
        </pc:spChg>
      </pc:sldChg>
      <pc:sldChg chg="modSp add mod">
        <pc:chgData name="Helen Norman" userId="ef8f7b87-b408-42bb-ba5a-a31cf2520463" providerId="ADAL" clId="{4BCDFFA0-A2AA-4B78-8C85-B8A65EC32C56}" dt="2023-09-18T14:49:22.349" v="1239" actId="14100"/>
        <pc:sldMkLst>
          <pc:docMk/>
          <pc:sldMk cId="816834571" sldId="392"/>
        </pc:sldMkLst>
        <pc:graphicFrameChg chg="mod">
          <ac:chgData name="Helen Norman" userId="ef8f7b87-b408-42bb-ba5a-a31cf2520463" providerId="ADAL" clId="{4BCDFFA0-A2AA-4B78-8C85-B8A65EC32C56}" dt="2023-09-18T14:49:22.349" v="1239" actId="14100"/>
          <ac:graphicFrameMkLst>
            <pc:docMk/>
            <pc:sldMk cId="816834571" sldId="392"/>
            <ac:graphicFrameMk id="4" creationId="{4EF11BE6-8984-42E2-B7AE-291092FF3E51}"/>
          </ac:graphicFrameMkLst>
        </pc:graphicFrameChg>
      </pc:sldChg>
      <pc:sldChg chg="modSp add mod">
        <pc:chgData name="Helen Norman" userId="ef8f7b87-b408-42bb-ba5a-a31cf2520463" providerId="ADAL" clId="{4BCDFFA0-A2AA-4B78-8C85-B8A65EC32C56}" dt="2023-09-18T14:49:48.238" v="1246" actId="14100"/>
        <pc:sldMkLst>
          <pc:docMk/>
          <pc:sldMk cId="2736814698" sldId="393"/>
        </pc:sldMkLst>
        <pc:spChg chg="mod">
          <ac:chgData name="Helen Norman" userId="ef8f7b87-b408-42bb-ba5a-a31cf2520463" providerId="ADAL" clId="{4BCDFFA0-A2AA-4B78-8C85-B8A65EC32C56}" dt="2023-09-18T14:31:26.102" v="1121" actId="27636"/>
          <ac:spMkLst>
            <pc:docMk/>
            <pc:sldMk cId="2736814698" sldId="393"/>
            <ac:spMk id="2" creationId="{D95C0F33-EF97-47E3-868E-78B9E33ED329}"/>
          </ac:spMkLst>
        </pc:spChg>
        <pc:graphicFrameChg chg="mod">
          <ac:chgData name="Helen Norman" userId="ef8f7b87-b408-42bb-ba5a-a31cf2520463" providerId="ADAL" clId="{4BCDFFA0-A2AA-4B78-8C85-B8A65EC32C56}" dt="2023-09-18T14:49:48.238" v="1246" actId="14100"/>
          <ac:graphicFrameMkLst>
            <pc:docMk/>
            <pc:sldMk cId="2736814698" sldId="393"/>
            <ac:graphicFrameMk id="4" creationId="{5ADFC5B2-145A-4C06-9CE0-E0BA6902F67E}"/>
          </ac:graphicFrameMkLst>
        </pc:graphicFrameChg>
      </pc:sldChg>
      <pc:sldChg chg="modSp add mod">
        <pc:chgData name="Helen Norman" userId="ef8f7b87-b408-42bb-ba5a-a31cf2520463" providerId="ADAL" clId="{4BCDFFA0-A2AA-4B78-8C85-B8A65EC32C56}" dt="2023-09-18T14:50:12.238" v="1254" actId="14100"/>
        <pc:sldMkLst>
          <pc:docMk/>
          <pc:sldMk cId="847902653" sldId="394"/>
        </pc:sldMkLst>
        <pc:graphicFrameChg chg="mod">
          <ac:chgData name="Helen Norman" userId="ef8f7b87-b408-42bb-ba5a-a31cf2520463" providerId="ADAL" clId="{4BCDFFA0-A2AA-4B78-8C85-B8A65EC32C56}" dt="2023-09-18T14:50:12.238" v="1254" actId="14100"/>
          <ac:graphicFrameMkLst>
            <pc:docMk/>
            <pc:sldMk cId="847902653" sldId="394"/>
            <ac:graphicFrameMk id="4" creationId="{97D1C40C-D206-4F24-AD14-9392FEBF0F7D}"/>
          </ac:graphicFrameMkLst>
        </pc:graphicFrameChg>
      </pc:sldChg>
      <pc:sldChg chg="modSp add mod">
        <pc:chgData name="Helen Norman" userId="ef8f7b87-b408-42bb-ba5a-a31cf2520463" providerId="ADAL" clId="{4BCDFFA0-A2AA-4B78-8C85-B8A65EC32C56}" dt="2023-09-18T14:50:31.476" v="1261" actId="1076"/>
        <pc:sldMkLst>
          <pc:docMk/>
          <pc:sldMk cId="14129363" sldId="395"/>
        </pc:sldMkLst>
        <pc:spChg chg="mod">
          <ac:chgData name="Helen Norman" userId="ef8f7b87-b408-42bb-ba5a-a31cf2520463" providerId="ADAL" clId="{4BCDFFA0-A2AA-4B78-8C85-B8A65EC32C56}" dt="2023-09-18T14:31:25.124" v="1118" actId="27636"/>
          <ac:spMkLst>
            <pc:docMk/>
            <pc:sldMk cId="14129363" sldId="395"/>
            <ac:spMk id="2" creationId="{CCC5CA47-8C43-4739-9333-C5F754C99855}"/>
          </ac:spMkLst>
        </pc:spChg>
        <pc:graphicFrameChg chg="mod">
          <ac:chgData name="Helen Norman" userId="ef8f7b87-b408-42bb-ba5a-a31cf2520463" providerId="ADAL" clId="{4BCDFFA0-A2AA-4B78-8C85-B8A65EC32C56}" dt="2023-09-18T14:50:31.476" v="1261" actId="1076"/>
          <ac:graphicFrameMkLst>
            <pc:docMk/>
            <pc:sldMk cId="14129363" sldId="395"/>
            <ac:graphicFrameMk id="4" creationId="{14047ABD-70F9-4788-82E5-DFC0BC877AE4}"/>
          </ac:graphicFrameMkLst>
        </pc:graphicFrameChg>
      </pc:sldChg>
      <pc:sldChg chg="modSp add mod">
        <pc:chgData name="Helen Norman" userId="ef8f7b87-b408-42bb-ba5a-a31cf2520463" providerId="ADAL" clId="{4BCDFFA0-A2AA-4B78-8C85-B8A65EC32C56}" dt="2023-09-18T14:51:10.677" v="1270" actId="14100"/>
        <pc:sldMkLst>
          <pc:docMk/>
          <pc:sldMk cId="331878871" sldId="396"/>
        </pc:sldMkLst>
        <pc:spChg chg="mod">
          <ac:chgData name="Helen Norman" userId="ef8f7b87-b408-42bb-ba5a-a31cf2520463" providerId="ADAL" clId="{4BCDFFA0-A2AA-4B78-8C85-B8A65EC32C56}" dt="2023-09-18T14:51:10.677" v="1270" actId="14100"/>
          <ac:spMkLst>
            <pc:docMk/>
            <pc:sldMk cId="331878871" sldId="396"/>
            <ac:spMk id="2" creationId="{6B166339-DDBF-A49D-CD0D-AFEEE95981A2}"/>
          </ac:spMkLst>
        </pc:spChg>
        <pc:spChg chg="mod">
          <ac:chgData name="Helen Norman" userId="ef8f7b87-b408-42bb-ba5a-a31cf2520463" providerId="ADAL" clId="{4BCDFFA0-A2AA-4B78-8C85-B8A65EC32C56}" dt="2023-09-18T14:51:06.159" v="1269" actId="255"/>
          <ac:spMkLst>
            <pc:docMk/>
            <pc:sldMk cId="331878871" sldId="396"/>
            <ac:spMk id="5" creationId="{DEB7C5E0-BAC4-4C6C-95D2-A0932CF95FDD}"/>
          </ac:spMkLst>
        </pc:spChg>
      </pc:sldChg>
      <pc:sldChg chg="modSp add mod">
        <pc:chgData name="Helen Norman" userId="ef8f7b87-b408-42bb-ba5a-a31cf2520463" providerId="ADAL" clId="{4BCDFFA0-A2AA-4B78-8C85-B8A65EC32C56}" dt="2023-09-18T14:51:34.934" v="1274" actId="14100"/>
        <pc:sldMkLst>
          <pc:docMk/>
          <pc:sldMk cId="3234076077" sldId="397"/>
        </pc:sldMkLst>
        <pc:spChg chg="mod">
          <ac:chgData name="Helen Norman" userId="ef8f7b87-b408-42bb-ba5a-a31cf2520463" providerId="ADAL" clId="{4BCDFFA0-A2AA-4B78-8C85-B8A65EC32C56}" dt="2023-09-18T14:51:34.934" v="1274" actId="14100"/>
          <ac:spMkLst>
            <pc:docMk/>
            <pc:sldMk cId="3234076077" sldId="397"/>
            <ac:spMk id="10" creationId="{E2F2228D-0BBE-B195-7D9D-FB284C706EEC}"/>
          </ac:spMkLst>
        </pc:spChg>
        <pc:picChg chg="mod">
          <ac:chgData name="Helen Norman" userId="ef8f7b87-b408-42bb-ba5a-a31cf2520463" providerId="ADAL" clId="{4BCDFFA0-A2AA-4B78-8C85-B8A65EC32C56}" dt="2023-09-18T14:51:32.333" v="1273" actId="1076"/>
          <ac:picMkLst>
            <pc:docMk/>
            <pc:sldMk cId="3234076077" sldId="397"/>
            <ac:picMk id="2" creationId="{E2035953-22D2-587E-4364-C3E25D57AE1A}"/>
          </ac:picMkLst>
        </pc:picChg>
      </pc:sldChg>
      <pc:sldChg chg="add del">
        <pc:chgData name="Helen Norman" userId="ef8f7b87-b408-42bb-ba5a-a31cf2520463" providerId="ADAL" clId="{4BCDFFA0-A2AA-4B78-8C85-B8A65EC32C56}" dt="2023-09-18T14:52:03.958" v="1276"/>
        <pc:sldMkLst>
          <pc:docMk/>
          <pc:sldMk cId="2110790731" sldId="398"/>
        </pc:sldMkLst>
      </pc:sldChg>
      <pc:sldChg chg="addSp delSp modSp add mod">
        <pc:chgData name="Helen Norman" userId="ef8f7b87-b408-42bb-ba5a-a31cf2520463" providerId="ADAL" clId="{4BCDFFA0-A2AA-4B78-8C85-B8A65EC32C56}" dt="2023-09-18T14:55:34.966" v="1443" actId="1076"/>
        <pc:sldMkLst>
          <pc:docMk/>
          <pc:sldMk cId="3156203142" sldId="398"/>
        </pc:sldMkLst>
        <pc:spChg chg="mod">
          <ac:chgData name="Helen Norman" userId="ef8f7b87-b408-42bb-ba5a-a31cf2520463" providerId="ADAL" clId="{4BCDFFA0-A2AA-4B78-8C85-B8A65EC32C56}" dt="2023-09-18T14:54:00.996" v="1325" actId="948"/>
          <ac:spMkLst>
            <pc:docMk/>
            <pc:sldMk cId="3156203142" sldId="398"/>
            <ac:spMk id="3" creationId="{2C001F00-665A-B815-EEEE-0166700952B6}"/>
          </ac:spMkLst>
        </pc:spChg>
        <pc:picChg chg="add mod">
          <ac:chgData name="Helen Norman" userId="ef8f7b87-b408-42bb-ba5a-a31cf2520463" providerId="ADAL" clId="{4BCDFFA0-A2AA-4B78-8C85-B8A65EC32C56}" dt="2023-09-18T14:55:34.966" v="1443" actId="1076"/>
          <ac:picMkLst>
            <pc:docMk/>
            <pc:sldMk cId="3156203142" sldId="398"/>
            <ac:picMk id="2" creationId="{B3566697-1609-E2FF-7874-C6A31332CFD2}"/>
          </ac:picMkLst>
        </pc:picChg>
        <pc:picChg chg="del">
          <ac:chgData name="Helen Norman" userId="ef8f7b87-b408-42bb-ba5a-a31cf2520463" providerId="ADAL" clId="{4BCDFFA0-A2AA-4B78-8C85-B8A65EC32C56}" dt="2023-09-18T14:52:06.421" v="1278" actId="478"/>
          <ac:picMkLst>
            <pc:docMk/>
            <pc:sldMk cId="3156203142" sldId="398"/>
            <ac:picMk id="4" creationId="{9689F3CA-4F18-06CB-2FDC-43837019F131}"/>
          </ac:picMkLst>
        </pc:picChg>
      </pc:sldChg>
      <pc:sldChg chg="addSp delSp modSp new mod">
        <pc:chgData name="Helen Norman" userId="ef8f7b87-b408-42bb-ba5a-a31cf2520463" providerId="ADAL" clId="{4BCDFFA0-A2AA-4B78-8C85-B8A65EC32C56}" dt="2023-09-18T14:55:27.895" v="1441" actId="1076"/>
        <pc:sldMkLst>
          <pc:docMk/>
          <pc:sldMk cId="767410889" sldId="399"/>
        </pc:sldMkLst>
        <pc:spChg chg="del">
          <ac:chgData name="Helen Norman" userId="ef8f7b87-b408-42bb-ba5a-a31cf2520463" providerId="ADAL" clId="{4BCDFFA0-A2AA-4B78-8C85-B8A65EC32C56}" dt="2023-09-18T14:54:34.468" v="1409" actId="478"/>
          <ac:spMkLst>
            <pc:docMk/>
            <pc:sldMk cId="767410889" sldId="399"/>
            <ac:spMk id="2" creationId="{4ADCA93E-1EDC-5FCE-1836-0D4ED8FA70D3}"/>
          </ac:spMkLst>
        </pc:spChg>
        <pc:spChg chg="mod">
          <ac:chgData name="Helen Norman" userId="ef8f7b87-b408-42bb-ba5a-a31cf2520463" providerId="ADAL" clId="{4BCDFFA0-A2AA-4B78-8C85-B8A65EC32C56}" dt="2023-09-18T14:55:05.831" v="1439" actId="20577"/>
          <ac:spMkLst>
            <pc:docMk/>
            <pc:sldMk cId="767410889" sldId="399"/>
            <ac:spMk id="3" creationId="{411649D9-6532-18B1-B41C-0FC29BE0EDD0}"/>
          </ac:spMkLst>
        </pc:spChg>
        <pc:picChg chg="add mod">
          <ac:chgData name="Helen Norman" userId="ef8f7b87-b408-42bb-ba5a-a31cf2520463" providerId="ADAL" clId="{4BCDFFA0-A2AA-4B78-8C85-B8A65EC32C56}" dt="2023-09-18T14:55:27.895" v="1441" actId="1076"/>
          <ac:picMkLst>
            <pc:docMk/>
            <pc:sldMk cId="767410889" sldId="399"/>
            <ac:picMk id="4" creationId="{222FB3D3-19FA-5307-7462-CF5CDD24D345}"/>
          </ac:picMkLst>
        </pc:picChg>
      </pc:sldChg>
      <pc:sldMasterChg chg="modSp add del addSldLayout delSldLayout modSldLayout">
        <pc:chgData name="Helen Norman" userId="ef8f7b87-b408-42bb-ba5a-a31cf2520463" providerId="ADAL" clId="{4BCDFFA0-A2AA-4B78-8C85-B8A65EC32C56}" dt="2023-09-18T14:31:24.535" v="1116" actId="27028"/>
        <pc:sldMasterMkLst>
          <pc:docMk/>
          <pc:sldMasterMk cId="3251203656" sldId="2147483648"/>
        </pc:sldMasterMkLst>
        <pc:spChg chg="mod">
          <ac:chgData name="Helen Norman" userId="ef8f7b87-b408-42bb-ba5a-a31cf2520463" providerId="ADAL" clId="{4BCDFFA0-A2AA-4B78-8C85-B8A65EC32C56}" dt="2023-09-18T13:47:21.251" v="774"/>
          <ac:spMkLst>
            <pc:docMk/>
            <pc:sldMasterMk cId="3251203656" sldId="2147483648"/>
            <ac:spMk id="2" creationId="{0F1F3618-02C9-F601-F8E5-C209392C970D}"/>
          </ac:spMkLst>
        </pc:spChg>
        <pc:spChg chg="mod">
          <ac:chgData name="Helen Norman" userId="ef8f7b87-b408-42bb-ba5a-a31cf2520463" providerId="ADAL" clId="{4BCDFFA0-A2AA-4B78-8C85-B8A65EC32C56}" dt="2023-09-18T13:47:21.251" v="774"/>
          <ac:spMkLst>
            <pc:docMk/>
            <pc:sldMasterMk cId="3251203656" sldId="2147483648"/>
            <ac:spMk id="3" creationId="{BBD81B26-2470-DD75-B51C-856EF5A352E1}"/>
          </ac:spMkLst>
        </pc:spChg>
        <pc:spChg chg="mod">
          <ac:chgData name="Helen Norman" userId="ef8f7b87-b408-42bb-ba5a-a31cf2520463" providerId="ADAL" clId="{4BCDFFA0-A2AA-4B78-8C85-B8A65EC32C56}" dt="2023-09-18T13:47:21.251" v="774"/>
          <ac:spMkLst>
            <pc:docMk/>
            <pc:sldMasterMk cId="3251203656" sldId="2147483648"/>
            <ac:spMk id="4" creationId="{C3D58C90-4848-95C9-6BFD-90BB184C939B}"/>
          </ac:spMkLst>
        </pc:spChg>
        <pc:spChg chg="mod">
          <ac:chgData name="Helen Norman" userId="ef8f7b87-b408-42bb-ba5a-a31cf2520463" providerId="ADAL" clId="{4BCDFFA0-A2AA-4B78-8C85-B8A65EC32C56}" dt="2023-09-18T13:47:21.251" v="774"/>
          <ac:spMkLst>
            <pc:docMk/>
            <pc:sldMasterMk cId="3251203656" sldId="2147483648"/>
            <ac:spMk id="5" creationId="{0FE065CE-CE17-B4AA-ACC5-79C5DC0AEACC}"/>
          </ac:spMkLst>
        </pc:spChg>
        <pc:spChg chg="mod">
          <ac:chgData name="Helen Norman" userId="ef8f7b87-b408-42bb-ba5a-a31cf2520463" providerId="ADAL" clId="{4BCDFFA0-A2AA-4B78-8C85-B8A65EC32C56}" dt="2023-09-18T13:47:21.251" v="774"/>
          <ac:spMkLst>
            <pc:docMk/>
            <pc:sldMasterMk cId="3251203656" sldId="2147483648"/>
            <ac:spMk id="6" creationId="{8A4722DA-BE88-163C-816C-9EA068EF8AC8}"/>
          </ac:spMkLst>
        </pc:spChg>
        <pc:spChg chg="mod">
          <ac:chgData name="Helen Norman" userId="ef8f7b87-b408-42bb-ba5a-a31cf2520463" providerId="ADAL" clId="{4BCDFFA0-A2AA-4B78-8C85-B8A65EC32C56}" dt="2023-09-18T13:47:21.251" v="774"/>
          <ac:spMkLst>
            <pc:docMk/>
            <pc:sldMasterMk cId="3251203656" sldId="2147483648"/>
            <ac:spMk id="9" creationId="{F3FAC58F-A687-AE24-5908-9B54DB5ED7EE}"/>
          </ac:spMkLst>
        </pc:spChg>
        <pc:picChg chg="mod">
          <ac:chgData name="Helen Norman" userId="ef8f7b87-b408-42bb-ba5a-a31cf2520463" providerId="ADAL" clId="{4BCDFFA0-A2AA-4B78-8C85-B8A65EC32C56}" dt="2023-09-18T13:47:21.251" v="774"/>
          <ac:picMkLst>
            <pc:docMk/>
            <pc:sldMasterMk cId="3251203656" sldId="2147483648"/>
            <ac:picMk id="8" creationId="{1DDDEE21-518A-9A93-ACC5-7AD1043EA7E5}"/>
          </ac:picMkLst>
        </pc:picChg>
        <pc:sldLayoutChg chg="modSp add del">
          <pc:chgData name="Helen Norman" userId="ef8f7b87-b408-42bb-ba5a-a31cf2520463" providerId="ADAL" clId="{4BCDFFA0-A2AA-4B78-8C85-B8A65EC32C56}" dt="2023-09-18T13:47:21.251" v="774"/>
          <pc:sldLayoutMkLst>
            <pc:docMk/>
            <pc:sldMasterMk cId="3251203656" sldId="2147483648"/>
            <pc:sldLayoutMk cId="2758370552" sldId="2147483649"/>
          </pc:sldLayoutMkLst>
          <pc:spChg chg="mod">
            <ac:chgData name="Helen Norman" userId="ef8f7b87-b408-42bb-ba5a-a31cf2520463" providerId="ADAL" clId="{4BCDFFA0-A2AA-4B78-8C85-B8A65EC32C56}" dt="2023-09-18T13:47:21.251" v="774"/>
            <ac:spMkLst>
              <pc:docMk/>
              <pc:sldMasterMk cId="3251203656" sldId="2147483648"/>
              <pc:sldLayoutMk cId="2758370552" sldId="2147483649"/>
              <ac:spMk id="3" creationId="{29C0FF13-D111-224A-C41D-85A1436DB5EA}"/>
            </ac:spMkLst>
          </pc:spChg>
          <pc:spChg chg="mod">
            <ac:chgData name="Helen Norman" userId="ef8f7b87-b408-42bb-ba5a-a31cf2520463" providerId="ADAL" clId="{4BCDFFA0-A2AA-4B78-8C85-B8A65EC32C56}" dt="2023-09-18T13:47:21.251" v="774"/>
            <ac:spMkLst>
              <pc:docMk/>
              <pc:sldMasterMk cId="3251203656" sldId="2147483648"/>
              <pc:sldLayoutMk cId="2758370552" sldId="2147483649"/>
              <ac:spMk id="8" creationId="{8B7423A1-5E89-6920-C90B-3DE6E528752A}"/>
            </ac:spMkLst>
          </pc:spChg>
          <pc:spChg chg="mod">
            <ac:chgData name="Helen Norman" userId="ef8f7b87-b408-42bb-ba5a-a31cf2520463" providerId="ADAL" clId="{4BCDFFA0-A2AA-4B78-8C85-B8A65EC32C56}" dt="2023-09-18T13:47:21.251" v="774"/>
            <ac:spMkLst>
              <pc:docMk/>
              <pc:sldMasterMk cId="3251203656" sldId="2147483648"/>
              <pc:sldLayoutMk cId="2758370552" sldId="2147483649"/>
              <ac:spMk id="10" creationId="{9863AB3A-F721-BDFD-9812-14FE2F8FCB90}"/>
            </ac:spMkLst>
          </pc:spChg>
          <pc:spChg chg="mod">
            <ac:chgData name="Helen Norman" userId="ef8f7b87-b408-42bb-ba5a-a31cf2520463" providerId="ADAL" clId="{4BCDFFA0-A2AA-4B78-8C85-B8A65EC32C56}" dt="2023-09-18T13:47:21.251" v="774"/>
            <ac:spMkLst>
              <pc:docMk/>
              <pc:sldMasterMk cId="3251203656" sldId="2147483648"/>
              <pc:sldLayoutMk cId="2758370552" sldId="2147483649"/>
              <ac:spMk id="12" creationId="{9BE6AA65-921F-5C65-EBA2-605E14B90EC9}"/>
            </ac:spMkLst>
          </pc:spChg>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960946265" sldId="2147483651"/>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3133687636" sldId="2147483652"/>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655885760" sldId="2147483654"/>
          </pc:sldLayoutMkLst>
        </pc:sldLayoutChg>
        <pc:sldLayoutChg chg="modSp add del">
          <pc:chgData name="Helen Norman" userId="ef8f7b87-b408-42bb-ba5a-a31cf2520463" providerId="ADAL" clId="{4BCDFFA0-A2AA-4B78-8C85-B8A65EC32C56}" dt="2023-09-18T13:47:21.251" v="774"/>
          <pc:sldLayoutMkLst>
            <pc:docMk/>
            <pc:sldMasterMk cId="3251203656" sldId="2147483648"/>
            <pc:sldLayoutMk cId="3521713391" sldId="2147483655"/>
          </pc:sldLayoutMkLst>
          <pc:spChg chg="mod">
            <ac:chgData name="Helen Norman" userId="ef8f7b87-b408-42bb-ba5a-a31cf2520463" providerId="ADAL" clId="{4BCDFFA0-A2AA-4B78-8C85-B8A65EC32C56}" dt="2023-09-18T13:47:21.251" v="774"/>
            <ac:spMkLst>
              <pc:docMk/>
              <pc:sldMasterMk cId="3251203656" sldId="2147483648"/>
              <pc:sldLayoutMk cId="3521713391" sldId="2147483655"/>
              <ac:spMk id="6" creationId="{20DAD48A-5CC0-8263-80E2-8B9EAE65E975}"/>
            </ac:spMkLst>
          </pc:spChg>
          <pc:spChg chg="mod">
            <ac:chgData name="Helen Norman" userId="ef8f7b87-b408-42bb-ba5a-a31cf2520463" providerId="ADAL" clId="{4BCDFFA0-A2AA-4B78-8C85-B8A65EC32C56}" dt="2023-09-18T13:47:21.251" v="774"/>
            <ac:spMkLst>
              <pc:docMk/>
              <pc:sldMasterMk cId="3251203656" sldId="2147483648"/>
              <pc:sldLayoutMk cId="3521713391" sldId="2147483655"/>
              <ac:spMk id="8" creationId="{8463EC62-8F04-8D4E-0D6D-6B003A150889}"/>
            </ac:spMkLst>
          </pc:spChg>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1075416442" sldId="2147483656"/>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1810000285" sldId="2147483657"/>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3843347210" sldId="2147483660"/>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3531304394" sldId="2147483661"/>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1817292810" sldId="2147483662"/>
          </pc:sldLayoutMkLst>
        </pc:sldLayoutChg>
        <pc:sldLayoutChg chg="modSp add del">
          <pc:chgData name="Helen Norman" userId="ef8f7b87-b408-42bb-ba5a-a31cf2520463" providerId="ADAL" clId="{4BCDFFA0-A2AA-4B78-8C85-B8A65EC32C56}" dt="2023-09-18T13:47:21.251" v="774"/>
          <pc:sldLayoutMkLst>
            <pc:docMk/>
            <pc:sldMasterMk cId="3251203656" sldId="2147483648"/>
            <pc:sldLayoutMk cId="2344648975" sldId="2147483663"/>
          </pc:sldLayoutMkLst>
          <pc:spChg chg="mod">
            <ac:chgData name="Helen Norman" userId="ef8f7b87-b408-42bb-ba5a-a31cf2520463" providerId="ADAL" clId="{4BCDFFA0-A2AA-4B78-8C85-B8A65EC32C56}" dt="2023-09-18T13:47:21.251" v="774"/>
            <ac:spMkLst>
              <pc:docMk/>
              <pc:sldMasterMk cId="3251203656" sldId="2147483648"/>
              <pc:sldLayoutMk cId="2344648975" sldId="2147483663"/>
              <ac:spMk id="2" creationId="{00AC5B6A-55F4-3299-B11B-4A256ED15973}"/>
            </ac:spMkLst>
          </pc:spChg>
          <pc:spChg chg="mod">
            <ac:chgData name="Helen Norman" userId="ef8f7b87-b408-42bb-ba5a-a31cf2520463" providerId="ADAL" clId="{4BCDFFA0-A2AA-4B78-8C85-B8A65EC32C56}" dt="2023-09-18T13:47:21.251" v="774"/>
            <ac:spMkLst>
              <pc:docMk/>
              <pc:sldMasterMk cId="3251203656" sldId="2147483648"/>
              <pc:sldLayoutMk cId="2344648975" sldId="2147483663"/>
              <ac:spMk id="3" creationId="{0A2EEE48-4ACD-C7EF-46B5-AA90280A54D1}"/>
            </ac:spMkLst>
          </pc:spChg>
          <pc:spChg chg="mod">
            <ac:chgData name="Helen Norman" userId="ef8f7b87-b408-42bb-ba5a-a31cf2520463" providerId="ADAL" clId="{4BCDFFA0-A2AA-4B78-8C85-B8A65EC32C56}" dt="2023-09-18T13:47:21.251" v="774"/>
            <ac:spMkLst>
              <pc:docMk/>
              <pc:sldMasterMk cId="3251203656" sldId="2147483648"/>
              <pc:sldLayoutMk cId="2344648975" sldId="2147483663"/>
              <ac:spMk id="8" creationId="{1FBA3AB0-E2D2-EE1E-7C71-23087492BD63}"/>
            </ac:spMkLst>
          </pc:spChg>
          <pc:spChg chg="mod">
            <ac:chgData name="Helen Norman" userId="ef8f7b87-b408-42bb-ba5a-a31cf2520463" providerId="ADAL" clId="{4BCDFFA0-A2AA-4B78-8C85-B8A65EC32C56}" dt="2023-09-18T13:47:21.251" v="774"/>
            <ac:spMkLst>
              <pc:docMk/>
              <pc:sldMasterMk cId="3251203656" sldId="2147483648"/>
              <pc:sldLayoutMk cId="2344648975" sldId="2147483663"/>
              <ac:spMk id="10" creationId="{6BBCA4A8-3274-7935-CAA5-347DB78E25BF}"/>
            </ac:spMkLst>
          </pc:spChg>
          <pc:spChg chg="mod">
            <ac:chgData name="Helen Norman" userId="ef8f7b87-b408-42bb-ba5a-a31cf2520463" providerId="ADAL" clId="{4BCDFFA0-A2AA-4B78-8C85-B8A65EC32C56}" dt="2023-09-18T13:47:21.251" v="774"/>
            <ac:spMkLst>
              <pc:docMk/>
              <pc:sldMasterMk cId="3251203656" sldId="2147483648"/>
              <pc:sldLayoutMk cId="2344648975" sldId="2147483663"/>
              <ac:spMk id="13" creationId="{A36BEDF2-7CE1-946B-D40C-302900505C83}"/>
            </ac:spMkLst>
          </pc:spChg>
          <pc:spChg chg="mod">
            <ac:chgData name="Helen Norman" userId="ef8f7b87-b408-42bb-ba5a-a31cf2520463" providerId="ADAL" clId="{4BCDFFA0-A2AA-4B78-8C85-B8A65EC32C56}" dt="2023-09-18T13:47:21.251" v="774"/>
            <ac:spMkLst>
              <pc:docMk/>
              <pc:sldMasterMk cId="3251203656" sldId="2147483648"/>
              <pc:sldLayoutMk cId="2344648975" sldId="2147483663"/>
              <ac:spMk id="14" creationId="{DF7B2CD0-DCE0-0A0A-C2CF-0489E0860517}"/>
            </ac:spMkLst>
          </pc:spChg>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1542163256" sldId="2147483664"/>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1369605585" sldId="2147483665"/>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499926002" sldId="2147483667"/>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2974889828" sldId="2147483668"/>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1600878847" sldId="2147483669"/>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1716739242" sldId="2147483670"/>
          </pc:sldLayoutMkLst>
        </pc:sldLayoutChg>
        <pc:sldLayoutChg chg="modSp add del">
          <pc:chgData name="Helen Norman" userId="ef8f7b87-b408-42bb-ba5a-a31cf2520463" providerId="ADAL" clId="{4BCDFFA0-A2AA-4B78-8C85-B8A65EC32C56}" dt="2023-09-18T13:47:21.251" v="774"/>
          <pc:sldLayoutMkLst>
            <pc:docMk/>
            <pc:sldMasterMk cId="3251203656" sldId="2147483648"/>
            <pc:sldLayoutMk cId="1290374561" sldId="2147483671"/>
          </pc:sldLayoutMkLst>
          <pc:spChg chg="mod">
            <ac:chgData name="Helen Norman" userId="ef8f7b87-b408-42bb-ba5a-a31cf2520463" providerId="ADAL" clId="{4BCDFFA0-A2AA-4B78-8C85-B8A65EC32C56}" dt="2023-09-18T13:47:21.251" v="774"/>
            <ac:spMkLst>
              <pc:docMk/>
              <pc:sldMasterMk cId="3251203656" sldId="2147483648"/>
              <pc:sldLayoutMk cId="1290374561" sldId="2147483671"/>
              <ac:spMk id="2" creationId="{00AC5B6A-55F4-3299-B11B-4A256ED15973}"/>
            </ac:spMkLst>
          </pc:spChg>
          <pc:spChg chg="mod">
            <ac:chgData name="Helen Norman" userId="ef8f7b87-b408-42bb-ba5a-a31cf2520463" providerId="ADAL" clId="{4BCDFFA0-A2AA-4B78-8C85-B8A65EC32C56}" dt="2023-09-18T13:47:21.251" v="774"/>
            <ac:spMkLst>
              <pc:docMk/>
              <pc:sldMasterMk cId="3251203656" sldId="2147483648"/>
              <pc:sldLayoutMk cId="1290374561" sldId="2147483671"/>
              <ac:spMk id="3" creationId="{0A2EEE48-4ACD-C7EF-46B5-AA90280A54D1}"/>
            </ac:spMkLst>
          </pc:spChg>
          <pc:spChg chg="mod">
            <ac:chgData name="Helen Norman" userId="ef8f7b87-b408-42bb-ba5a-a31cf2520463" providerId="ADAL" clId="{4BCDFFA0-A2AA-4B78-8C85-B8A65EC32C56}" dt="2023-09-18T13:47:21.251" v="774"/>
            <ac:spMkLst>
              <pc:docMk/>
              <pc:sldMasterMk cId="3251203656" sldId="2147483648"/>
              <pc:sldLayoutMk cId="1290374561" sldId="2147483671"/>
              <ac:spMk id="8" creationId="{17F312C0-2EEE-4D3D-E22B-3F4BC8D53D65}"/>
            </ac:spMkLst>
          </pc:spChg>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2718909809" sldId="2147483672"/>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2108520167" sldId="2147483673"/>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2453275456" sldId="2147483674"/>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3829125066" sldId="2147483675"/>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1532052524" sldId="2147483676"/>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458892398" sldId="2147483677"/>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3700127103" sldId="2147483678"/>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1981797284" sldId="2147483679"/>
          </pc:sldLayoutMkLst>
        </pc:sldLayoutChg>
        <pc:sldLayoutChg chg="modSp add del">
          <pc:chgData name="Helen Norman" userId="ef8f7b87-b408-42bb-ba5a-a31cf2520463" providerId="ADAL" clId="{4BCDFFA0-A2AA-4B78-8C85-B8A65EC32C56}" dt="2023-09-18T13:47:21.251" v="774"/>
          <pc:sldLayoutMkLst>
            <pc:docMk/>
            <pc:sldMasterMk cId="3251203656" sldId="2147483648"/>
            <pc:sldLayoutMk cId="3995775892" sldId="2147483680"/>
          </pc:sldLayoutMkLst>
          <pc:spChg chg="mod">
            <ac:chgData name="Helen Norman" userId="ef8f7b87-b408-42bb-ba5a-a31cf2520463" providerId="ADAL" clId="{4BCDFFA0-A2AA-4B78-8C85-B8A65EC32C56}" dt="2023-09-18T13:47:21.251" v="774"/>
            <ac:spMkLst>
              <pc:docMk/>
              <pc:sldMasterMk cId="3251203656" sldId="2147483648"/>
              <pc:sldLayoutMk cId="3995775892" sldId="2147483680"/>
              <ac:spMk id="5" creationId="{CA50AAA0-3A30-DD80-C56E-80DCCE283D99}"/>
            </ac:spMkLst>
          </pc:spChg>
          <pc:spChg chg="mod">
            <ac:chgData name="Helen Norman" userId="ef8f7b87-b408-42bb-ba5a-a31cf2520463" providerId="ADAL" clId="{4BCDFFA0-A2AA-4B78-8C85-B8A65EC32C56}" dt="2023-09-18T13:47:21.251" v="774"/>
            <ac:spMkLst>
              <pc:docMk/>
              <pc:sldMasterMk cId="3251203656" sldId="2147483648"/>
              <pc:sldLayoutMk cId="3995775892" sldId="2147483680"/>
              <ac:spMk id="6" creationId="{F8ECF67F-3E93-818B-CEE6-32F6A3EB2F11}"/>
            </ac:spMkLst>
          </pc:spChg>
          <pc:spChg chg="mod">
            <ac:chgData name="Helen Norman" userId="ef8f7b87-b408-42bb-ba5a-a31cf2520463" providerId="ADAL" clId="{4BCDFFA0-A2AA-4B78-8C85-B8A65EC32C56}" dt="2023-09-18T13:47:21.251" v="774"/>
            <ac:spMkLst>
              <pc:docMk/>
              <pc:sldMasterMk cId="3251203656" sldId="2147483648"/>
              <pc:sldLayoutMk cId="3995775892" sldId="2147483680"/>
              <ac:spMk id="7" creationId="{6BFEA63B-D3DA-5B60-E282-B247CD3ED5DE}"/>
            </ac:spMkLst>
          </pc:spChg>
          <pc:spChg chg="mod">
            <ac:chgData name="Helen Norman" userId="ef8f7b87-b408-42bb-ba5a-a31cf2520463" providerId="ADAL" clId="{4BCDFFA0-A2AA-4B78-8C85-B8A65EC32C56}" dt="2023-09-18T13:47:21.251" v="774"/>
            <ac:spMkLst>
              <pc:docMk/>
              <pc:sldMasterMk cId="3251203656" sldId="2147483648"/>
              <pc:sldLayoutMk cId="3995775892" sldId="2147483680"/>
              <ac:spMk id="10" creationId="{87F1F7D7-EF31-6103-2656-C47D70585FAD}"/>
            </ac:spMkLst>
          </pc:spChg>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3052975867" sldId="2147483681"/>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1103527660" sldId="2147483682"/>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3935139871" sldId="2147483683"/>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1258536583" sldId="2147483684"/>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3621248918" sldId="2147483685"/>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1827515733" sldId="2147483686"/>
          </pc:sldLayoutMkLst>
        </pc:sldLayoutChg>
        <pc:sldLayoutChg chg="add">
          <pc:chgData name="Helen Norman" userId="ef8f7b87-b408-42bb-ba5a-a31cf2520463" providerId="ADAL" clId="{4BCDFFA0-A2AA-4B78-8C85-B8A65EC32C56}" dt="2023-09-18T14:31:24.535" v="1116" actId="27028"/>
          <pc:sldLayoutMkLst>
            <pc:docMk/>
            <pc:sldMasterMk cId="3251203656" sldId="2147483648"/>
            <pc:sldLayoutMk cId="849212727" sldId="2147483687"/>
          </pc:sldLayoutMkLst>
        </pc:sldLayoutChg>
        <pc:sldLayoutChg chg="del">
          <pc:chgData name="Helen Norman" userId="ef8f7b87-b408-42bb-ba5a-a31cf2520463" providerId="ADAL" clId="{4BCDFFA0-A2AA-4B78-8C85-B8A65EC32C56}" dt="2023-09-18T14:17:08.020" v="967" actId="47"/>
          <pc:sldLayoutMkLst>
            <pc:docMk/>
            <pc:sldMasterMk cId="3251203656" sldId="2147483648"/>
            <pc:sldLayoutMk cId="2847823140" sldId="2147483704"/>
          </pc:sldLayoutMkLst>
        </pc:sldLayoutChg>
      </pc:sldMasterChg>
      <pc:sldMasterChg chg="addSp">
        <pc:chgData name="Helen Norman" userId="ef8f7b87-b408-42bb-ba5a-a31cf2520463" providerId="ADAL" clId="{4BCDFFA0-A2AA-4B78-8C85-B8A65EC32C56}" dt="2023-09-18T13:47:17.768" v="761"/>
        <pc:sldMasterMkLst>
          <pc:docMk/>
          <pc:sldMasterMk cId="1270867740" sldId="2147483704"/>
        </pc:sldMasterMkLst>
        <pc:spChg chg="add">
          <ac:chgData name="Helen Norman" userId="ef8f7b87-b408-42bb-ba5a-a31cf2520463" providerId="ADAL" clId="{4BCDFFA0-A2AA-4B78-8C85-B8A65EC32C56}" dt="2023-09-18T13:47:17.768" v="761"/>
          <ac:spMkLst>
            <pc:docMk/>
            <pc:sldMasterMk cId="1270867740" sldId="2147483704"/>
            <ac:spMk id="9" creationId="{0C16E3FC-749A-BD93-69DA-1FC42D9E53BB}"/>
          </ac:spMkLst>
        </pc:spChg>
        <pc:grpChg chg="add">
          <ac:chgData name="Helen Norman" userId="ef8f7b87-b408-42bb-ba5a-a31cf2520463" providerId="ADAL" clId="{4BCDFFA0-A2AA-4B78-8C85-B8A65EC32C56}" dt="2023-09-18T13:47:17.768" v="761"/>
          <ac:grpSpMkLst>
            <pc:docMk/>
            <pc:sldMasterMk cId="1270867740" sldId="2147483704"/>
            <ac:grpSpMk id="10" creationId="{76EE725D-8497-4246-6E4F-D7AE29352F5C}"/>
          </ac:grpSpMkLst>
        </pc:grpChg>
        <pc:picChg chg="add">
          <ac:chgData name="Helen Norman" userId="ef8f7b87-b408-42bb-ba5a-a31cf2520463" providerId="ADAL" clId="{4BCDFFA0-A2AA-4B78-8C85-B8A65EC32C56}" dt="2023-09-18T13:47:17.768" v="761"/>
          <ac:picMkLst>
            <pc:docMk/>
            <pc:sldMasterMk cId="1270867740" sldId="2147483704"/>
            <ac:picMk id="7" creationId="{735BC701-6281-C6CB-4364-2A761CDEE340}"/>
          </ac:picMkLst>
        </pc:picChg>
        <pc:picChg chg="add">
          <ac:chgData name="Helen Norman" userId="ef8f7b87-b408-42bb-ba5a-a31cf2520463" providerId="ADAL" clId="{4BCDFFA0-A2AA-4B78-8C85-B8A65EC32C56}" dt="2023-09-18T13:47:17.768" v="761"/>
          <ac:picMkLst>
            <pc:docMk/>
            <pc:sldMasterMk cId="1270867740" sldId="2147483704"/>
            <ac:picMk id="18" creationId="{D5B539EB-2204-F4C4-B694-4464211B9AD2}"/>
          </ac:picMkLst>
        </pc:picChg>
        <pc:cxnChg chg="add">
          <ac:chgData name="Helen Norman" userId="ef8f7b87-b408-42bb-ba5a-a31cf2520463" providerId="ADAL" clId="{4BCDFFA0-A2AA-4B78-8C85-B8A65EC32C56}" dt="2023-09-18T13:47:17.768" v="761"/>
          <ac:cxnSpMkLst>
            <pc:docMk/>
            <pc:sldMasterMk cId="1270867740" sldId="2147483704"/>
            <ac:cxnSpMk id="8" creationId="{2AE05109-6C8C-061A-29C5-2E5727D6AE41}"/>
          </ac:cxnSpMkLst>
        </pc:cxnChg>
      </pc:sldMasterChg>
      <pc:sldMasterChg chg="modSp replId addSldLayout delSldLayout modSldLayout">
        <pc:chgData name="Helen Norman" userId="ef8f7b87-b408-42bb-ba5a-a31cf2520463" providerId="ADAL" clId="{4BCDFFA0-A2AA-4B78-8C85-B8A65EC32C56}" dt="2023-09-18T14:31:24.535" v="1116" actId="27028"/>
        <pc:sldMasterMkLst>
          <pc:docMk/>
          <pc:sldMasterMk cId="3482523055" sldId="2147483705"/>
        </pc:sldMasterMkLst>
        <pc:spChg chg="mod">
          <ac:chgData name="Helen Norman" userId="ef8f7b87-b408-42bb-ba5a-a31cf2520463" providerId="ADAL" clId="{4BCDFFA0-A2AA-4B78-8C85-B8A65EC32C56}" dt="2023-09-18T13:47:21.251" v="774"/>
          <ac:spMkLst>
            <pc:docMk/>
            <pc:sldMasterMk cId="3482523055" sldId="2147483705"/>
            <ac:spMk id="2"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ac:spMk id="3"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ac:spMk id="22" creationId="{0CFA6F87-4D14-48F8-BB18-EE3294BC2426}"/>
          </ac:spMkLst>
        </pc:spChg>
        <pc:spChg chg="mod">
          <ac:chgData name="Helen Norman" userId="ef8f7b87-b408-42bb-ba5a-a31cf2520463" providerId="ADAL" clId="{4BCDFFA0-A2AA-4B78-8C85-B8A65EC32C56}" dt="2023-09-18T13:47:21.251" v="774"/>
          <ac:spMkLst>
            <pc:docMk/>
            <pc:sldMasterMk cId="3482523055" sldId="2147483705"/>
            <ac:spMk id="24" creationId="{5B0CF008-906D-45E7-8D14-C522A74C2418}"/>
          </ac:spMkLst>
        </pc:spChg>
        <pc:spChg chg="mod">
          <ac:chgData name="Helen Norman" userId="ef8f7b87-b408-42bb-ba5a-a31cf2520463" providerId="ADAL" clId="{4BCDFFA0-A2AA-4B78-8C85-B8A65EC32C56}" dt="2023-09-18T13:47:21.251" v="774"/>
          <ac:spMkLst>
            <pc:docMk/>
            <pc:sldMasterMk cId="3482523055" sldId="2147483705"/>
            <ac:spMk id="25" creationId="{2C1DB97D-BEED-46E4-AA00-4D0593ED7E88}"/>
          </ac:spMkLst>
        </pc:spChg>
        <pc:spChg chg="mod">
          <ac:chgData name="Helen Norman" userId="ef8f7b87-b408-42bb-ba5a-a31cf2520463" providerId="ADAL" clId="{4BCDFFA0-A2AA-4B78-8C85-B8A65EC32C56}" dt="2023-09-18T13:47:21.251" v="774"/>
          <ac:spMkLst>
            <pc:docMk/>
            <pc:sldMasterMk cId="3482523055" sldId="2147483705"/>
            <ac:spMk id="26" creationId="{ED675BE7-0FA2-4434-B4E8-6C4F546E9A8F}"/>
          </ac:spMkLst>
        </pc:spChg>
        <pc:spChg chg="mod">
          <ac:chgData name="Helen Norman" userId="ef8f7b87-b408-42bb-ba5a-a31cf2520463" providerId="ADAL" clId="{4BCDFFA0-A2AA-4B78-8C85-B8A65EC32C56}" dt="2023-09-18T13:47:21.251" v="774"/>
          <ac:spMkLst>
            <pc:docMk/>
            <pc:sldMasterMk cId="3482523055" sldId="2147483705"/>
            <ac:spMk id="27" creationId="{40268AB0-E19E-454A-AD2A-A1B872C95244}"/>
          </ac:spMkLst>
        </pc:spChg>
        <pc:spChg chg="mod">
          <ac:chgData name="Helen Norman" userId="ef8f7b87-b408-42bb-ba5a-a31cf2520463" providerId="ADAL" clId="{4BCDFFA0-A2AA-4B78-8C85-B8A65EC32C56}" dt="2023-09-18T13:47:21.251" v="774"/>
          <ac:spMkLst>
            <pc:docMk/>
            <pc:sldMasterMk cId="3482523055" sldId="2147483705"/>
            <ac:spMk id="28" creationId="{92541FF0-7ED7-400B-AB0A-87BBE523E36A}"/>
          </ac:spMkLst>
        </pc:spChg>
        <pc:spChg chg="mod">
          <ac:chgData name="Helen Norman" userId="ef8f7b87-b408-42bb-ba5a-a31cf2520463" providerId="ADAL" clId="{4BCDFFA0-A2AA-4B78-8C85-B8A65EC32C56}" dt="2023-09-18T13:47:21.251" v="774"/>
          <ac:spMkLst>
            <pc:docMk/>
            <pc:sldMasterMk cId="3482523055" sldId="2147483705"/>
            <ac:spMk id="29" creationId="{96201762-4B03-4528-A68E-0F6510B6B151}"/>
          </ac:spMkLst>
        </pc:spChg>
        <pc:spChg chg="mod">
          <ac:chgData name="Helen Norman" userId="ef8f7b87-b408-42bb-ba5a-a31cf2520463" providerId="ADAL" clId="{4BCDFFA0-A2AA-4B78-8C85-B8A65EC32C56}" dt="2023-09-18T13:47:21.251" v="774"/>
          <ac:spMkLst>
            <pc:docMk/>
            <pc:sldMasterMk cId="3482523055" sldId="2147483705"/>
            <ac:spMk id="30" creationId="{76289A26-49EC-443E-84C0-1BAAC5CAA16C}"/>
          </ac:spMkLst>
        </pc:spChg>
        <pc:grpChg chg="mod">
          <ac:chgData name="Helen Norman" userId="ef8f7b87-b408-42bb-ba5a-a31cf2520463" providerId="ADAL" clId="{4BCDFFA0-A2AA-4B78-8C85-B8A65EC32C56}" dt="2023-09-18T13:47:21.251" v="774"/>
          <ac:grpSpMkLst>
            <pc:docMk/>
            <pc:sldMasterMk cId="3482523055" sldId="2147483705"/>
            <ac:grpSpMk id="23" creationId="{1F0657E8-B3A6-4058-B0F7-CF6542BD098F}"/>
          </ac:grpSpMkLst>
        </pc:grpChg>
        <pc:picChg chg="mod">
          <ac:chgData name="Helen Norman" userId="ef8f7b87-b408-42bb-ba5a-a31cf2520463" providerId="ADAL" clId="{4BCDFFA0-A2AA-4B78-8C85-B8A65EC32C56}" dt="2023-09-18T13:47:21.251" v="774"/>
          <ac:picMkLst>
            <pc:docMk/>
            <pc:sldMasterMk cId="3482523055" sldId="2147483705"/>
            <ac:picMk id="4" creationId="{00000000-0000-0000-0000-000000000000}"/>
          </ac:picMkLst>
        </pc:picChg>
        <pc:picChg chg="mod">
          <ac:chgData name="Helen Norman" userId="ef8f7b87-b408-42bb-ba5a-a31cf2520463" providerId="ADAL" clId="{4BCDFFA0-A2AA-4B78-8C85-B8A65EC32C56}" dt="2023-09-18T13:47:21.251" v="774"/>
          <ac:picMkLst>
            <pc:docMk/>
            <pc:sldMasterMk cId="3482523055" sldId="2147483705"/>
            <ac:picMk id="19" creationId="{D6D8CA60-B02A-4958-8D17-810A89C72D3F}"/>
          </ac:picMkLst>
        </pc:picChg>
        <pc:cxnChg chg="mod">
          <ac:chgData name="Helen Norman" userId="ef8f7b87-b408-42bb-ba5a-a31cf2520463" providerId="ADAL" clId="{4BCDFFA0-A2AA-4B78-8C85-B8A65EC32C56}" dt="2023-09-18T13:47:21.251" v="774"/>
          <ac:cxnSpMkLst>
            <pc:docMk/>
            <pc:sldMasterMk cId="3482523055" sldId="2147483705"/>
            <ac:cxnSpMk id="20" creationId="{640EB66D-316C-499C-992B-B8FAE250DA18}"/>
          </ac:cxnSpMkLst>
        </pc:cxnChg>
        <pc:sldLayoutChg chg="modSp">
          <pc:chgData name="Helen Norman" userId="ef8f7b87-b408-42bb-ba5a-a31cf2520463" providerId="ADAL" clId="{4BCDFFA0-A2AA-4B78-8C85-B8A65EC32C56}" dt="2023-09-18T13:47:21.251" v="774"/>
          <pc:sldLayoutMkLst>
            <pc:docMk/>
            <pc:sldMasterMk cId="3482523055" sldId="2147483705"/>
            <pc:sldLayoutMk cId="1633214498" sldId="2147483688"/>
          </pc:sldLayoutMkLst>
          <pc:spChg chg="mod">
            <ac:chgData name="Helen Norman" userId="ef8f7b87-b408-42bb-ba5a-a31cf2520463" providerId="ADAL" clId="{4BCDFFA0-A2AA-4B78-8C85-B8A65EC32C56}" dt="2023-09-18T13:47:21.251" v="774"/>
            <ac:spMkLst>
              <pc:docMk/>
              <pc:sldMasterMk cId="3482523055" sldId="2147483705"/>
              <pc:sldLayoutMk cId="1633214498" sldId="2147483688"/>
              <ac:spMk id="3"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1633214498" sldId="2147483688"/>
              <ac:spMk id="4" creationId="{00000000-0000-0000-0000-000000000000}"/>
            </ac:spMkLst>
          </pc:spChg>
        </pc:sldLayoutChg>
        <pc:sldLayoutChg chg="modSp">
          <pc:chgData name="Helen Norman" userId="ef8f7b87-b408-42bb-ba5a-a31cf2520463" providerId="ADAL" clId="{4BCDFFA0-A2AA-4B78-8C85-B8A65EC32C56}" dt="2023-09-18T13:47:21.251" v="774"/>
          <pc:sldLayoutMkLst>
            <pc:docMk/>
            <pc:sldMasterMk cId="3482523055" sldId="2147483705"/>
            <pc:sldLayoutMk cId="3412074233" sldId="2147483689"/>
          </pc:sldLayoutMkLst>
          <pc:spChg chg="mod">
            <ac:chgData name="Helen Norman" userId="ef8f7b87-b408-42bb-ba5a-a31cf2520463" providerId="ADAL" clId="{4BCDFFA0-A2AA-4B78-8C85-B8A65EC32C56}" dt="2023-09-18T13:47:21.251" v="774"/>
            <ac:spMkLst>
              <pc:docMk/>
              <pc:sldMasterMk cId="3482523055" sldId="2147483705"/>
              <pc:sldLayoutMk cId="3412074233" sldId="2147483689"/>
              <ac:spMk id="3"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3412074233" sldId="2147483689"/>
              <ac:spMk id="4"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3412074233" sldId="2147483689"/>
              <ac:spMk id="5"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3412074233" sldId="2147483689"/>
              <ac:spMk id="6"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3412074233" sldId="2147483689"/>
              <ac:spMk id="7" creationId="{79F669AD-3D5E-4122-98A4-E43D73D05A89}"/>
            </ac:spMkLst>
          </pc:spChg>
        </pc:sldLayoutChg>
        <pc:sldLayoutChg chg="modSp">
          <pc:chgData name="Helen Norman" userId="ef8f7b87-b408-42bb-ba5a-a31cf2520463" providerId="ADAL" clId="{4BCDFFA0-A2AA-4B78-8C85-B8A65EC32C56}" dt="2023-09-18T13:47:21.251" v="774"/>
          <pc:sldLayoutMkLst>
            <pc:docMk/>
            <pc:sldMasterMk cId="3482523055" sldId="2147483705"/>
            <pc:sldLayoutMk cId="2295503546" sldId="2147483696"/>
          </pc:sldLayoutMkLst>
          <pc:spChg chg="mod">
            <ac:chgData name="Helen Norman" userId="ef8f7b87-b408-42bb-ba5a-a31cf2520463" providerId="ADAL" clId="{4BCDFFA0-A2AA-4B78-8C85-B8A65EC32C56}" dt="2023-09-18T13:47:21.251" v="774"/>
            <ac:spMkLst>
              <pc:docMk/>
              <pc:sldMasterMk cId="3482523055" sldId="2147483705"/>
              <pc:sldLayoutMk cId="2295503546" sldId="2147483696"/>
              <ac:spMk id="2"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2295503546" sldId="2147483696"/>
              <ac:spMk id="11" creationId="{57545325-A9FA-4284-AD37-86FC88CA36FB}"/>
            </ac:spMkLst>
          </pc:spChg>
          <pc:picChg chg="mod">
            <ac:chgData name="Helen Norman" userId="ef8f7b87-b408-42bb-ba5a-a31cf2520463" providerId="ADAL" clId="{4BCDFFA0-A2AA-4B78-8C85-B8A65EC32C56}" dt="2023-09-18T13:47:21.251" v="774"/>
            <ac:picMkLst>
              <pc:docMk/>
              <pc:sldMasterMk cId="3482523055" sldId="2147483705"/>
              <pc:sldLayoutMk cId="2295503546" sldId="2147483696"/>
              <ac:picMk id="3" creationId="{00000000-0000-0000-0000-000000000000}"/>
            </ac:picMkLst>
          </pc:picChg>
          <pc:picChg chg="mod">
            <ac:chgData name="Helen Norman" userId="ef8f7b87-b408-42bb-ba5a-a31cf2520463" providerId="ADAL" clId="{4BCDFFA0-A2AA-4B78-8C85-B8A65EC32C56}" dt="2023-09-18T13:47:21.251" v="774"/>
            <ac:picMkLst>
              <pc:docMk/>
              <pc:sldMasterMk cId="3482523055" sldId="2147483705"/>
              <pc:sldLayoutMk cId="2295503546" sldId="2147483696"/>
              <ac:picMk id="8" creationId="{EECA8102-B8A3-4C37-A30D-2878DD73E1AA}"/>
            </ac:picMkLst>
          </pc:picChg>
          <pc:picChg chg="mod">
            <ac:chgData name="Helen Norman" userId="ef8f7b87-b408-42bb-ba5a-a31cf2520463" providerId="ADAL" clId="{4BCDFFA0-A2AA-4B78-8C85-B8A65EC32C56}" dt="2023-09-18T13:47:21.251" v="774"/>
            <ac:picMkLst>
              <pc:docMk/>
              <pc:sldMasterMk cId="3482523055" sldId="2147483705"/>
              <pc:sldLayoutMk cId="2295503546" sldId="2147483696"/>
              <ac:picMk id="13" creationId="{BFC07FE8-E2AE-4795-964E-4D8B6CE21FB9}"/>
            </ac:picMkLst>
          </pc:picChg>
          <pc:cxnChg chg="mod">
            <ac:chgData name="Helen Norman" userId="ef8f7b87-b408-42bb-ba5a-a31cf2520463" providerId="ADAL" clId="{4BCDFFA0-A2AA-4B78-8C85-B8A65EC32C56}" dt="2023-09-18T13:47:21.251" v="774"/>
            <ac:cxnSpMkLst>
              <pc:docMk/>
              <pc:sldMasterMk cId="3482523055" sldId="2147483705"/>
              <pc:sldLayoutMk cId="2295503546" sldId="2147483696"/>
              <ac:cxnSpMk id="10" creationId="{53123C96-9F2B-410C-B59E-E9C96C5CAB96}"/>
            </ac:cxnSpMkLst>
          </pc:cxnChg>
        </pc:sldLayoutChg>
        <pc:sldLayoutChg chg="modSp">
          <pc:chgData name="Helen Norman" userId="ef8f7b87-b408-42bb-ba5a-a31cf2520463" providerId="ADAL" clId="{4BCDFFA0-A2AA-4B78-8C85-B8A65EC32C56}" dt="2023-09-18T13:47:21.251" v="774"/>
          <pc:sldLayoutMkLst>
            <pc:docMk/>
            <pc:sldMasterMk cId="3482523055" sldId="2147483705"/>
            <pc:sldLayoutMk cId="923085723" sldId="2147483698"/>
          </pc:sldLayoutMkLst>
          <pc:spChg chg="mod">
            <ac:chgData name="Helen Norman" userId="ef8f7b87-b408-42bb-ba5a-a31cf2520463" providerId="ADAL" clId="{4BCDFFA0-A2AA-4B78-8C85-B8A65EC32C56}" dt="2023-09-18T13:47:21.251" v="774"/>
            <ac:spMkLst>
              <pc:docMk/>
              <pc:sldMasterMk cId="3482523055" sldId="2147483705"/>
              <pc:sldLayoutMk cId="923085723" sldId="2147483698"/>
              <ac:spMk id="3"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923085723" sldId="2147483698"/>
              <ac:spMk id="4" creationId="{00000000-0000-0000-0000-000000000000}"/>
            </ac:spMkLst>
          </pc:spChg>
        </pc:sldLayoutChg>
        <pc:sldLayoutChg chg="modSp">
          <pc:chgData name="Helen Norman" userId="ef8f7b87-b408-42bb-ba5a-a31cf2520463" providerId="ADAL" clId="{4BCDFFA0-A2AA-4B78-8C85-B8A65EC32C56}" dt="2023-09-18T13:47:21.251" v="774"/>
          <pc:sldLayoutMkLst>
            <pc:docMk/>
            <pc:sldMasterMk cId="3482523055" sldId="2147483705"/>
            <pc:sldLayoutMk cId="3725288108" sldId="2147483699"/>
          </pc:sldLayoutMkLst>
          <pc:spChg chg="mod">
            <ac:chgData name="Helen Norman" userId="ef8f7b87-b408-42bb-ba5a-a31cf2520463" providerId="ADAL" clId="{4BCDFFA0-A2AA-4B78-8C85-B8A65EC32C56}" dt="2023-09-18T13:47:21.251" v="774"/>
            <ac:spMkLst>
              <pc:docMk/>
              <pc:sldMasterMk cId="3482523055" sldId="2147483705"/>
              <pc:sldLayoutMk cId="3725288108" sldId="2147483699"/>
              <ac:spMk id="2"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3725288108" sldId="2147483699"/>
              <ac:spMk id="3"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3725288108" sldId="2147483699"/>
              <ac:spMk id="4" creationId="{00000000-0000-0000-0000-000000000000}"/>
            </ac:spMkLst>
          </pc:spChg>
        </pc:sldLayoutChg>
        <pc:sldLayoutChg chg="modSp">
          <pc:chgData name="Helen Norman" userId="ef8f7b87-b408-42bb-ba5a-a31cf2520463" providerId="ADAL" clId="{4BCDFFA0-A2AA-4B78-8C85-B8A65EC32C56}" dt="2023-09-18T13:47:21.251" v="774"/>
          <pc:sldLayoutMkLst>
            <pc:docMk/>
            <pc:sldMasterMk cId="3482523055" sldId="2147483705"/>
            <pc:sldLayoutMk cId="1041562960" sldId="2147483700"/>
          </pc:sldLayoutMkLst>
          <pc:spChg chg="mod">
            <ac:chgData name="Helen Norman" userId="ef8f7b87-b408-42bb-ba5a-a31cf2520463" providerId="ADAL" clId="{4BCDFFA0-A2AA-4B78-8C85-B8A65EC32C56}" dt="2023-09-18T13:47:21.251" v="774"/>
            <ac:spMkLst>
              <pc:docMk/>
              <pc:sldMasterMk cId="3482523055" sldId="2147483705"/>
              <pc:sldLayoutMk cId="1041562960" sldId="2147483700"/>
              <ac:spMk id="3"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1041562960" sldId="2147483700"/>
              <ac:spMk id="4"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1041562960" sldId="2147483700"/>
              <ac:spMk id="6" creationId="{3875BA27-E37C-450B-ADF5-4666D4AA9C4D}"/>
            </ac:spMkLst>
          </pc:spChg>
        </pc:sldLayoutChg>
        <pc:sldLayoutChg chg="modSp">
          <pc:chgData name="Helen Norman" userId="ef8f7b87-b408-42bb-ba5a-a31cf2520463" providerId="ADAL" clId="{4BCDFFA0-A2AA-4B78-8C85-B8A65EC32C56}" dt="2023-09-18T13:47:21.251" v="774"/>
          <pc:sldLayoutMkLst>
            <pc:docMk/>
            <pc:sldMasterMk cId="3482523055" sldId="2147483705"/>
            <pc:sldLayoutMk cId="1268270841" sldId="2147483701"/>
          </pc:sldLayoutMkLst>
          <pc:spChg chg="mod">
            <ac:chgData name="Helen Norman" userId="ef8f7b87-b408-42bb-ba5a-a31cf2520463" providerId="ADAL" clId="{4BCDFFA0-A2AA-4B78-8C85-B8A65EC32C56}" dt="2023-09-18T13:47:21.251" v="774"/>
            <ac:spMkLst>
              <pc:docMk/>
              <pc:sldMasterMk cId="3482523055" sldId="2147483705"/>
              <pc:sldLayoutMk cId="1268270841" sldId="2147483701"/>
              <ac:spMk id="2"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1268270841" sldId="2147483701"/>
              <ac:spMk id="3"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1268270841" sldId="2147483701"/>
              <ac:spMk id="4" creationId="{00000000-0000-0000-0000-000000000000}"/>
            </ac:spMkLst>
          </pc:spChg>
        </pc:sldLayoutChg>
        <pc:sldLayoutChg chg="modSp">
          <pc:chgData name="Helen Norman" userId="ef8f7b87-b408-42bb-ba5a-a31cf2520463" providerId="ADAL" clId="{4BCDFFA0-A2AA-4B78-8C85-B8A65EC32C56}" dt="2023-09-18T13:47:21.251" v="774"/>
          <pc:sldLayoutMkLst>
            <pc:docMk/>
            <pc:sldMasterMk cId="3482523055" sldId="2147483705"/>
            <pc:sldLayoutMk cId="2478192508" sldId="2147483702"/>
          </pc:sldLayoutMkLst>
          <pc:spChg chg="mod">
            <ac:chgData name="Helen Norman" userId="ef8f7b87-b408-42bb-ba5a-a31cf2520463" providerId="ADAL" clId="{4BCDFFA0-A2AA-4B78-8C85-B8A65EC32C56}" dt="2023-09-18T13:47:21.251" v="774"/>
            <ac:spMkLst>
              <pc:docMk/>
              <pc:sldMasterMk cId="3482523055" sldId="2147483705"/>
              <pc:sldLayoutMk cId="2478192508" sldId="2147483702"/>
              <ac:spMk id="10" creationId="{0ED7E14C-99C3-4D6C-BA11-EF45EF24798F}"/>
            </ac:spMkLst>
          </pc:spChg>
          <pc:spChg chg="mod">
            <ac:chgData name="Helen Norman" userId="ef8f7b87-b408-42bb-ba5a-a31cf2520463" providerId="ADAL" clId="{4BCDFFA0-A2AA-4B78-8C85-B8A65EC32C56}" dt="2023-09-18T13:47:21.251" v="774"/>
            <ac:spMkLst>
              <pc:docMk/>
              <pc:sldMasterMk cId="3482523055" sldId="2147483705"/>
              <pc:sldLayoutMk cId="2478192508" sldId="2147483702"/>
              <ac:spMk id="12"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2478192508" sldId="2147483702"/>
              <ac:spMk id="13"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2478192508" sldId="2147483702"/>
              <ac:spMk id="14"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2478192508" sldId="2147483702"/>
              <ac:spMk id="17"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2478192508" sldId="2147483702"/>
              <ac:spMk id="18" creationId="{00000000-0000-0000-0000-000000000000}"/>
            </ac:spMkLst>
          </pc:spChg>
        </pc:sldLayoutChg>
        <pc:sldLayoutChg chg="modSp">
          <pc:chgData name="Helen Norman" userId="ef8f7b87-b408-42bb-ba5a-a31cf2520463" providerId="ADAL" clId="{4BCDFFA0-A2AA-4B78-8C85-B8A65EC32C56}" dt="2023-09-18T13:47:21.251" v="774"/>
          <pc:sldLayoutMkLst>
            <pc:docMk/>
            <pc:sldMasterMk cId="3482523055" sldId="2147483705"/>
            <pc:sldLayoutMk cId="2419971980" sldId="2147483703"/>
          </pc:sldLayoutMkLst>
          <pc:spChg chg="mod">
            <ac:chgData name="Helen Norman" userId="ef8f7b87-b408-42bb-ba5a-a31cf2520463" providerId="ADAL" clId="{4BCDFFA0-A2AA-4B78-8C85-B8A65EC32C56}" dt="2023-09-18T13:47:21.251" v="774"/>
            <ac:spMkLst>
              <pc:docMk/>
              <pc:sldMasterMk cId="3482523055" sldId="2147483705"/>
              <pc:sldLayoutMk cId="2419971980" sldId="2147483703"/>
              <ac:spMk id="14" creationId="{B4BA38EF-CCEA-4694-AAD5-10D5479D440C}"/>
            </ac:spMkLst>
          </pc:spChg>
          <pc:spChg chg="mod">
            <ac:chgData name="Helen Norman" userId="ef8f7b87-b408-42bb-ba5a-a31cf2520463" providerId="ADAL" clId="{4BCDFFA0-A2AA-4B78-8C85-B8A65EC32C56}" dt="2023-09-18T13:47:21.251" v="774"/>
            <ac:spMkLst>
              <pc:docMk/>
              <pc:sldMasterMk cId="3482523055" sldId="2147483705"/>
              <pc:sldLayoutMk cId="2419971980" sldId="2147483703"/>
              <ac:spMk id="15" creationId="{9E21DA98-710A-415B-A4CD-171B837D2058}"/>
            </ac:spMkLst>
          </pc:spChg>
          <pc:spChg chg="mod">
            <ac:chgData name="Helen Norman" userId="ef8f7b87-b408-42bb-ba5a-a31cf2520463" providerId="ADAL" clId="{4BCDFFA0-A2AA-4B78-8C85-B8A65EC32C56}" dt="2023-09-18T13:47:21.251" v="774"/>
            <ac:spMkLst>
              <pc:docMk/>
              <pc:sldMasterMk cId="3482523055" sldId="2147483705"/>
              <pc:sldLayoutMk cId="2419971980" sldId="2147483703"/>
              <ac:spMk id="16" creationId="{3C8A5DF6-AC20-4B18-8C5F-1D14032D73B6}"/>
            </ac:spMkLst>
          </pc:spChg>
          <pc:picChg chg="mod">
            <ac:chgData name="Helen Norman" userId="ef8f7b87-b408-42bb-ba5a-a31cf2520463" providerId="ADAL" clId="{4BCDFFA0-A2AA-4B78-8C85-B8A65EC32C56}" dt="2023-09-18T13:47:21.251" v="774"/>
            <ac:picMkLst>
              <pc:docMk/>
              <pc:sldMasterMk cId="3482523055" sldId="2147483705"/>
              <pc:sldLayoutMk cId="2419971980" sldId="2147483703"/>
              <ac:picMk id="13" creationId="{867BB8C0-6EF1-434B-B9E1-986E5DFF53B1}"/>
            </ac:picMkLst>
          </pc:picChg>
        </pc:sldLayoutChg>
        <pc:sldLayoutChg chg="replId">
          <pc:chgData name="Helen Norman" userId="ef8f7b87-b408-42bb-ba5a-a31cf2520463" providerId="ADAL" clId="{4BCDFFA0-A2AA-4B78-8C85-B8A65EC32C56}" dt="2023-09-18T14:31:24.535" v="1116" actId="27028"/>
          <pc:sldLayoutMkLst>
            <pc:docMk/>
            <pc:sldMasterMk cId="3482523055" sldId="2147483705"/>
            <pc:sldLayoutMk cId="1577876108" sldId="2147483704"/>
          </pc:sldLayoutMkLst>
        </pc:sldLayoutChg>
        <pc:sldLayoutChg chg="add del">
          <pc:chgData name="Helen Norman" userId="ef8f7b87-b408-42bb-ba5a-a31cf2520463" providerId="ADAL" clId="{4BCDFFA0-A2AA-4B78-8C85-B8A65EC32C56}" dt="2023-09-18T13:46:32.695" v="724" actId="27028"/>
          <pc:sldLayoutMkLst>
            <pc:docMk/>
            <pc:sldMasterMk cId="3482523055" sldId="2147483705"/>
            <pc:sldLayoutMk cId="1688965969" sldId="2147483704"/>
          </pc:sldLayoutMkLst>
        </pc:sldLayoutChg>
        <pc:sldLayoutChg chg="add del">
          <pc:chgData name="Helen Norman" userId="ef8f7b87-b408-42bb-ba5a-a31cf2520463" providerId="ADAL" clId="{4BCDFFA0-A2AA-4B78-8C85-B8A65EC32C56}" dt="2023-09-18T13:46:32.143" v="723" actId="27028"/>
          <pc:sldLayoutMkLst>
            <pc:docMk/>
            <pc:sldMasterMk cId="3482523055" sldId="2147483705"/>
            <pc:sldLayoutMk cId="2194184505" sldId="2147483705"/>
          </pc:sldLayoutMkLst>
        </pc:sldLayoutChg>
        <pc:sldLayoutChg chg="modSp replId">
          <pc:chgData name="Helen Norman" userId="ef8f7b87-b408-42bb-ba5a-a31cf2520463" providerId="ADAL" clId="{4BCDFFA0-A2AA-4B78-8C85-B8A65EC32C56}" dt="2023-09-18T14:31:24.535" v="1116" actId="27028"/>
          <pc:sldLayoutMkLst>
            <pc:docMk/>
            <pc:sldMasterMk cId="3482523055" sldId="2147483705"/>
            <pc:sldLayoutMk cId="1912152518" sldId="2147483706"/>
          </pc:sldLayoutMkLst>
          <pc:spChg chg="mod">
            <ac:chgData name="Helen Norman" userId="ef8f7b87-b408-42bb-ba5a-a31cf2520463" providerId="ADAL" clId="{4BCDFFA0-A2AA-4B78-8C85-B8A65EC32C56}" dt="2023-09-18T13:47:21.251" v="774"/>
            <ac:spMkLst>
              <pc:docMk/>
              <pc:sldMasterMk cId="3482523055" sldId="2147483705"/>
              <pc:sldLayoutMk cId="1912152518" sldId="2147483706"/>
              <ac:spMk id="2"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1912152518" sldId="2147483706"/>
              <ac:spMk id="11" creationId="{57545325-A9FA-4284-AD37-86FC88CA36FB}"/>
            </ac:spMkLst>
          </pc:spChg>
          <pc:picChg chg="mod">
            <ac:chgData name="Helen Norman" userId="ef8f7b87-b408-42bb-ba5a-a31cf2520463" providerId="ADAL" clId="{4BCDFFA0-A2AA-4B78-8C85-B8A65EC32C56}" dt="2023-09-18T13:47:21.251" v="774"/>
            <ac:picMkLst>
              <pc:docMk/>
              <pc:sldMasterMk cId="3482523055" sldId="2147483705"/>
              <pc:sldLayoutMk cId="1912152518" sldId="2147483706"/>
              <ac:picMk id="3" creationId="{00000000-0000-0000-0000-000000000000}"/>
            </ac:picMkLst>
          </pc:picChg>
          <pc:picChg chg="mod">
            <ac:chgData name="Helen Norman" userId="ef8f7b87-b408-42bb-ba5a-a31cf2520463" providerId="ADAL" clId="{4BCDFFA0-A2AA-4B78-8C85-B8A65EC32C56}" dt="2023-09-18T13:47:21.251" v="774"/>
            <ac:picMkLst>
              <pc:docMk/>
              <pc:sldMasterMk cId="3482523055" sldId="2147483705"/>
              <pc:sldLayoutMk cId="1912152518" sldId="2147483706"/>
              <ac:picMk id="9" creationId="{5B75023E-FC4B-454C-89AA-4A06AB0B051A}"/>
            </ac:picMkLst>
          </pc:picChg>
          <pc:picChg chg="mod">
            <ac:chgData name="Helen Norman" userId="ef8f7b87-b408-42bb-ba5a-a31cf2520463" providerId="ADAL" clId="{4BCDFFA0-A2AA-4B78-8C85-B8A65EC32C56}" dt="2023-09-18T13:47:21.251" v="774"/>
            <ac:picMkLst>
              <pc:docMk/>
              <pc:sldMasterMk cId="3482523055" sldId="2147483705"/>
              <pc:sldLayoutMk cId="1912152518" sldId="2147483706"/>
              <ac:picMk id="12" creationId="{5221150B-CF34-4C49-9EBD-C81298C69387}"/>
            </ac:picMkLst>
          </pc:picChg>
          <pc:cxnChg chg="mod">
            <ac:chgData name="Helen Norman" userId="ef8f7b87-b408-42bb-ba5a-a31cf2520463" providerId="ADAL" clId="{4BCDFFA0-A2AA-4B78-8C85-B8A65EC32C56}" dt="2023-09-18T13:47:21.251" v="774"/>
            <ac:cxnSpMkLst>
              <pc:docMk/>
              <pc:sldMasterMk cId="3482523055" sldId="2147483705"/>
              <pc:sldLayoutMk cId="1912152518" sldId="2147483706"/>
              <ac:cxnSpMk id="10" creationId="{53123C96-9F2B-410C-B59E-E9C96C5CAB96}"/>
            </ac:cxnSpMkLst>
          </pc:cxnChg>
        </pc:sldLayoutChg>
        <pc:sldLayoutChg chg="add del">
          <pc:chgData name="Helen Norman" userId="ef8f7b87-b408-42bb-ba5a-a31cf2520463" providerId="ADAL" clId="{4BCDFFA0-A2AA-4B78-8C85-B8A65EC32C56}" dt="2023-09-18T13:46:31.974" v="722" actId="27028"/>
          <pc:sldLayoutMkLst>
            <pc:docMk/>
            <pc:sldMasterMk cId="3482523055" sldId="2147483705"/>
            <pc:sldLayoutMk cId="2243228433" sldId="2147483706"/>
          </pc:sldLayoutMkLst>
        </pc:sldLayoutChg>
        <pc:sldLayoutChg chg="add del">
          <pc:chgData name="Helen Norman" userId="ef8f7b87-b408-42bb-ba5a-a31cf2520463" providerId="ADAL" clId="{4BCDFFA0-A2AA-4B78-8C85-B8A65EC32C56}" dt="2023-09-18T13:46:31.645" v="720" actId="27028"/>
          <pc:sldLayoutMkLst>
            <pc:docMk/>
            <pc:sldMasterMk cId="3482523055" sldId="2147483705"/>
            <pc:sldLayoutMk cId="520993785" sldId="2147483707"/>
          </pc:sldLayoutMkLst>
        </pc:sldLayoutChg>
        <pc:sldLayoutChg chg="modSp replId">
          <pc:chgData name="Helen Norman" userId="ef8f7b87-b408-42bb-ba5a-a31cf2520463" providerId="ADAL" clId="{4BCDFFA0-A2AA-4B78-8C85-B8A65EC32C56}" dt="2023-09-18T14:31:24.535" v="1116" actId="27028"/>
          <pc:sldLayoutMkLst>
            <pc:docMk/>
            <pc:sldMasterMk cId="3482523055" sldId="2147483705"/>
            <pc:sldLayoutMk cId="3999874890" sldId="2147483707"/>
          </pc:sldLayoutMkLst>
          <pc:spChg chg="mod">
            <ac:chgData name="Helen Norman" userId="ef8f7b87-b408-42bb-ba5a-a31cf2520463" providerId="ADAL" clId="{4BCDFFA0-A2AA-4B78-8C85-B8A65EC32C56}" dt="2023-09-18T13:47:21.251" v="774"/>
            <ac:spMkLst>
              <pc:docMk/>
              <pc:sldMasterMk cId="3482523055" sldId="2147483705"/>
              <pc:sldLayoutMk cId="3999874890" sldId="2147483707"/>
              <ac:spMk id="2" creationId="{00000000-0000-0000-0000-000000000000}"/>
            </ac:spMkLst>
          </pc:spChg>
          <pc:spChg chg="mod">
            <ac:chgData name="Helen Norman" userId="ef8f7b87-b408-42bb-ba5a-a31cf2520463" providerId="ADAL" clId="{4BCDFFA0-A2AA-4B78-8C85-B8A65EC32C56}" dt="2023-09-18T13:47:21.251" v="774"/>
            <ac:spMkLst>
              <pc:docMk/>
              <pc:sldMasterMk cId="3482523055" sldId="2147483705"/>
              <pc:sldLayoutMk cId="3999874890" sldId="2147483707"/>
              <ac:spMk id="3" creationId="{00000000-0000-0000-0000-000000000000}"/>
            </ac:spMkLst>
          </pc:spChg>
        </pc:sldLayoutChg>
        <pc:sldLayoutChg chg="add del">
          <pc:chgData name="Helen Norman" userId="ef8f7b87-b408-42bb-ba5a-a31cf2520463" providerId="ADAL" clId="{4BCDFFA0-A2AA-4B78-8C85-B8A65EC32C56}" dt="2023-09-18T13:46:30.687" v="717" actId="27028"/>
          <pc:sldLayoutMkLst>
            <pc:docMk/>
            <pc:sldMasterMk cId="3482523055" sldId="2147483705"/>
            <pc:sldLayoutMk cId="2499066257" sldId="2147483708"/>
          </pc:sldLayoutMkLst>
        </pc:sldLayoutChg>
      </pc:sldMasterChg>
    </pc:docChg>
  </pc:docChgLst>
  <pc:docChgLst>
    <pc:chgData name="Helen Norman" userId="ef8f7b87-b408-42bb-ba5a-a31cf2520463" providerId="ADAL" clId="{38A0E1CD-F651-4EF6-9F6C-9055179D997E}"/>
    <pc:docChg chg="custSel modSld">
      <pc:chgData name="Helen Norman" userId="ef8f7b87-b408-42bb-ba5a-a31cf2520463" providerId="ADAL" clId="{38A0E1CD-F651-4EF6-9F6C-9055179D997E}" dt="2024-03-05T12:49:01.067" v="0" actId="478"/>
      <pc:docMkLst>
        <pc:docMk/>
      </pc:docMkLst>
      <pc:sldChg chg="delSp mod delAnim">
        <pc:chgData name="Helen Norman" userId="ef8f7b87-b408-42bb-ba5a-a31cf2520463" providerId="ADAL" clId="{38A0E1CD-F651-4EF6-9F6C-9055179D997E}" dt="2024-03-05T12:49:01.067" v="0" actId="478"/>
        <pc:sldMkLst>
          <pc:docMk/>
          <pc:sldMk cId="3821649350" sldId="368"/>
        </pc:sldMkLst>
        <pc:picChg chg="del">
          <ac:chgData name="Helen Norman" userId="ef8f7b87-b408-42bb-ba5a-a31cf2520463" providerId="ADAL" clId="{38A0E1CD-F651-4EF6-9F6C-9055179D997E}" dt="2024-03-05T12:49:01.067" v="0" actId="478"/>
          <ac:picMkLst>
            <pc:docMk/>
            <pc:sldMk cId="3821649350" sldId="368"/>
            <ac:picMk id="4" creationId="{F10F1909-1EA4-ABBD-6A24-02E6D4F781B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leeds365-my.sharepoint.com/personal/bushn_leeds_ac_uk/Documents/Fathers%20and%20children's%20education/Events/Fatherhood%20Institute%20-%20Family%20Hubs%2007.10.22/Graph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https://leeds365-my.sharepoint.com/personal/bushn_leeds_ac_uk/Documents/Fathers%20and%20children's%20education/Project%20activity/Blogs/Headline%20sta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oleObject" Target="https://leeds365-my.sharepoint.com/personal/bushn_leeds_ac_uk/Documents/Fathers%20and%20children's%20education/Analysis%20&amp;%20Data/Data/Father%20&amp;%20children's%20learning%20survey/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34906052332681"/>
          <c:y val="3.7818057588844038E-2"/>
          <c:w val="0.8622827702581578"/>
          <c:h val="0.68371281470433465"/>
        </c:manualLayout>
      </c:layout>
      <c:barChart>
        <c:barDir val="col"/>
        <c:grouping val="clustered"/>
        <c:varyColors val="0"/>
        <c:ser>
          <c:idx val="0"/>
          <c:order val="0"/>
          <c:tx>
            <c:strRef>
              <c:f>Sheet1!$B$3</c:f>
              <c:strCache>
                <c:ptCount val="1"/>
                <c:pt idx="0">
                  <c:v>Fathers </c:v>
                </c:pt>
              </c:strCache>
            </c:strRef>
          </c:tx>
          <c:spPr>
            <a:solidFill>
              <a:srgbClr val="00B050"/>
            </a:solidFill>
            <a:ln>
              <a:noFill/>
            </a:ln>
            <a:effectLst/>
          </c:spPr>
          <c:invertIfNegative val="0"/>
          <c:cat>
            <c:strRef>
              <c:f>Sheet1!$A$4:$A$9</c:f>
              <c:strCache>
                <c:ptCount val="6"/>
                <c:pt idx="0">
                  <c:v>Paid work</c:v>
                </c:pt>
                <c:pt idx="1">
                  <c:v>Core housework</c:v>
                </c:pt>
                <c:pt idx="2">
                  <c:v>Non-routine housework</c:v>
                </c:pt>
                <c:pt idx="3">
                  <c:v>Physical childcare</c:v>
                </c:pt>
                <c:pt idx="4">
                  <c:v>Interactive childcare</c:v>
                </c:pt>
                <c:pt idx="5">
                  <c:v>Other childcare</c:v>
                </c:pt>
              </c:strCache>
            </c:strRef>
          </c:cat>
          <c:val>
            <c:numRef>
              <c:f>Sheet1!$B$4:$B$9</c:f>
              <c:numCache>
                <c:formatCode>General</c:formatCode>
                <c:ptCount val="6"/>
                <c:pt idx="0">
                  <c:v>274</c:v>
                </c:pt>
                <c:pt idx="1">
                  <c:v>57</c:v>
                </c:pt>
                <c:pt idx="2">
                  <c:v>63</c:v>
                </c:pt>
                <c:pt idx="3">
                  <c:v>25</c:v>
                </c:pt>
                <c:pt idx="4">
                  <c:v>19</c:v>
                </c:pt>
                <c:pt idx="5">
                  <c:v>13</c:v>
                </c:pt>
              </c:numCache>
            </c:numRef>
          </c:val>
          <c:extLst>
            <c:ext xmlns:c16="http://schemas.microsoft.com/office/drawing/2014/chart" uri="{C3380CC4-5D6E-409C-BE32-E72D297353CC}">
              <c16:uniqueId val="{00000000-E2A2-49A3-B8A4-F32D61159395}"/>
            </c:ext>
          </c:extLst>
        </c:ser>
        <c:ser>
          <c:idx val="1"/>
          <c:order val="1"/>
          <c:tx>
            <c:strRef>
              <c:f>Sheet1!$C$3</c:f>
              <c:strCache>
                <c:ptCount val="1"/>
                <c:pt idx="0">
                  <c:v>Mothers</c:v>
                </c:pt>
              </c:strCache>
            </c:strRef>
          </c:tx>
          <c:spPr>
            <a:solidFill>
              <a:srgbClr val="7030A0"/>
            </a:solidFill>
            <a:ln>
              <a:noFill/>
            </a:ln>
            <a:effectLst/>
          </c:spPr>
          <c:invertIfNegative val="0"/>
          <c:cat>
            <c:strRef>
              <c:f>Sheet1!$A$4:$A$9</c:f>
              <c:strCache>
                <c:ptCount val="6"/>
                <c:pt idx="0">
                  <c:v>Paid work</c:v>
                </c:pt>
                <c:pt idx="1">
                  <c:v>Core housework</c:v>
                </c:pt>
                <c:pt idx="2">
                  <c:v>Non-routine housework</c:v>
                </c:pt>
                <c:pt idx="3">
                  <c:v>Physical childcare</c:v>
                </c:pt>
                <c:pt idx="4">
                  <c:v>Interactive childcare</c:v>
                </c:pt>
                <c:pt idx="5">
                  <c:v>Other childcare</c:v>
                </c:pt>
              </c:strCache>
            </c:strRef>
          </c:cat>
          <c:val>
            <c:numRef>
              <c:f>Sheet1!$C$4:$C$9</c:f>
              <c:numCache>
                <c:formatCode>General</c:formatCode>
                <c:ptCount val="6"/>
                <c:pt idx="0">
                  <c:v>136</c:v>
                </c:pt>
                <c:pt idx="1">
                  <c:v>141</c:v>
                </c:pt>
                <c:pt idx="2">
                  <c:v>78</c:v>
                </c:pt>
                <c:pt idx="3">
                  <c:v>65</c:v>
                </c:pt>
                <c:pt idx="4">
                  <c:v>28</c:v>
                </c:pt>
                <c:pt idx="5">
                  <c:v>25</c:v>
                </c:pt>
              </c:numCache>
            </c:numRef>
          </c:val>
          <c:extLst>
            <c:ext xmlns:c16="http://schemas.microsoft.com/office/drawing/2014/chart" uri="{C3380CC4-5D6E-409C-BE32-E72D297353CC}">
              <c16:uniqueId val="{00000001-E2A2-49A3-B8A4-F32D61159395}"/>
            </c:ext>
          </c:extLst>
        </c:ser>
        <c:dLbls>
          <c:showLegendKey val="0"/>
          <c:showVal val="0"/>
          <c:showCatName val="0"/>
          <c:showSerName val="0"/>
          <c:showPercent val="0"/>
          <c:showBubbleSize val="0"/>
        </c:dLbls>
        <c:gapWidth val="219"/>
        <c:overlap val="-27"/>
        <c:axId val="463564456"/>
        <c:axId val="463569704"/>
      </c:barChart>
      <c:catAx>
        <c:axId val="463564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63569704"/>
        <c:crosses val="autoZero"/>
        <c:auto val="1"/>
        <c:lblAlgn val="ctr"/>
        <c:lblOffset val="100"/>
        <c:noMultiLvlLbl val="0"/>
      </c:catAx>
      <c:valAx>
        <c:axId val="463569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800">
                    <a:latin typeface="Calibri" panose="020F0502020204030204" pitchFamily="34" charset="0"/>
                    <a:cs typeface="Calibri" panose="020F0502020204030204" pitchFamily="34" charset="0"/>
                  </a:rPr>
                  <a:t>Minutes per day</a:t>
                </a:r>
                <a:r>
                  <a:rPr lang="en-GB" sz="1800" baseline="0">
                    <a:latin typeface="Calibri" panose="020F0502020204030204" pitchFamily="34" charset="0"/>
                    <a:cs typeface="Calibri" panose="020F0502020204030204" pitchFamily="34" charset="0"/>
                  </a:rPr>
                  <a:t> </a:t>
                </a:r>
                <a:endParaRPr lang="en-GB" sz="1800">
                  <a:latin typeface="Calibri" panose="020F0502020204030204" pitchFamily="34" charset="0"/>
                  <a:cs typeface="Calibri" panose="020F0502020204030204" pitchFamily="34" charset="0"/>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63564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Sheet1!$A$34</c:f>
              <c:strCache>
                <c:ptCount val="1"/>
                <c:pt idx="0">
                  <c:v>Boys</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Sheet1!$B$33:$D$33</c:f>
              <c:strCache>
                <c:ptCount val="3"/>
                <c:pt idx="0">
                  <c:v>FRED cohort</c:v>
                </c:pt>
                <c:pt idx="1">
                  <c:v>LA average</c:v>
                </c:pt>
                <c:pt idx="2">
                  <c:v>National average</c:v>
                </c:pt>
              </c:strCache>
            </c:strRef>
          </c:cat>
          <c:val>
            <c:numRef>
              <c:f>Sheet1!$B$34:$D$34</c:f>
              <c:numCache>
                <c:formatCode>General</c:formatCode>
                <c:ptCount val="3"/>
                <c:pt idx="0">
                  <c:v>94.12</c:v>
                </c:pt>
                <c:pt idx="1">
                  <c:v>78.5</c:v>
                </c:pt>
                <c:pt idx="2">
                  <c:v>80</c:v>
                </c:pt>
              </c:numCache>
            </c:numRef>
          </c:val>
          <c:extLst>
            <c:ext xmlns:c16="http://schemas.microsoft.com/office/drawing/2014/chart" uri="{C3380CC4-5D6E-409C-BE32-E72D297353CC}">
              <c16:uniqueId val="{00000000-A2E1-4A41-9C39-E552CC75E192}"/>
            </c:ext>
          </c:extLst>
        </c:ser>
        <c:ser>
          <c:idx val="1"/>
          <c:order val="1"/>
          <c:tx>
            <c:strRef>
              <c:f>Sheet1!$A$35</c:f>
              <c:strCache>
                <c:ptCount val="1"/>
                <c:pt idx="0">
                  <c:v>Girls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Sheet1!$B$33:$D$33</c:f>
              <c:strCache>
                <c:ptCount val="3"/>
                <c:pt idx="0">
                  <c:v>FRED cohort</c:v>
                </c:pt>
                <c:pt idx="1">
                  <c:v>LA average</c:v>
                </c:pt>
                <c:pt idx="2">
                  <c:v>National average</c:v>
                </c:pt>
              </c:strCache>
            </c:strRef>
          </c:cat>
          <c:val>
            <c:numRef>
              <c:f>Sheet1!$B$35:$D$35</c:f>
              <c:numCache>
                <c:formatCode>General</c:formatCode>
                <c:ptCount val="3"/>
                <c:pt idx="0">
                  <c:v>93.15</c:v>
                </c:pt>
                <c:pt idx="1">
                  <c:v>88.5</c:v>
                </c:pt>
                <c:pt idx="2">
                  <c:v>90</c:v>
                </c:pt>
              </c:numCache>
            </c:numRef>
          </c:val>
          <c:extLst>
            <c:ext xmlns:c16="http://schemas.microsoft.com/office/drawing/2014/chart" uri="{C3380CC4-5D6E-409C-BE32-E72D297353CC}">
              <c16:uniqueId val="{00000001-A2E1-4A41-9C39-E552CC75E192}"/>
            </c:ext>
          </c:extLst>
        </c:ser>
        <c:dLbls>
          <c:dLblPos val="outEnd"/>
          <c:showLegendKey val="0"/>
          <c:showVal val="1"/>
          <c:showCatName val="0"/>
          <c:showSerName val="0"/>
          <c:showPercent val="0"/>
          <c:showBubbleSize val="0"/>
        </c:dLbls>
        <c:gapWidth val="444"/>
        <c:overlap val="-90"/>
        <c:axId val="387257432"/>
        <c:axId val="387260712"/>
      </c:barChart>
      <c:catAx>
        <c:axId val="387257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en-US"/>
          </a:p>
        </c:txPr>
        <c:crossAx val="387260712"/>
        <c:crosses val="autoZero"/>
        <c:auto val="1"/>
        <c:lblAlgn val="ctr"/>
        <c:lblOffset val="100"/>
        <c:noMultiLvlLbl val="0"/>
      </c:catAx>
      <c:valAx>
        <c:axId val="387260712"/>
        <c:scaling>
          <c:orientation val="minMax"/>
        </c:scaling>
        <c:delete val="1"/>
        <c:axPos val="l"/>
        <c:numFmt formatCode="General" sourceLinked="1"/>
        <c:majorTickMark val="none"/>
        <c:minorTickMark val="none"/>
        <c:tickLblPos val="nextTo"/>
        <c:crossAx val="3872574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7030A0"/>
            </a:solidFill>
            <a:ln>
              <a:noFill/>
            </a:ln>
            <a:effectLst/>
          </c:spPr>
          <c:invertIfNegative val="0"/>
          <c:cat>
            <c:strRef>
              <c:f>Sheet1!$A$6:$A$10</c:f>
              <c:strCache>
                <c:ptCount val="5"/>
                <c:pt idx="0">
                  <c:v>Too much</c:v>
                </c:pt>
                <c:pt idx="1">
                  <c:v>More than enough</c:v>
                </c:pt>
                <c:pt idx="2">
                  <c:v>Just enough</c:v>
                </c:pt>
                <c:pt idx="3">
                  <c:v>Not quite enough</c:v>
                </c:pt>
                <c:pt idx="4">
                  <c:v>Nowhere near enough</c:v>
                </c:pt>
              </c:strCache>
            </c:strRef>
          </c:cat>
          <c:val>
            <c:numRef>
              <c:f>Sheet1!$B$6:$B$10</c:f>
              <c:numCache>
                <c:formatCode>General</c:formatCode>
                <c:ptCount val="5"/>
                <c:pt idx="0">
                  <c:v>0.5</c:v>
                </c:pt>
                <c:pt idx="1">
                  <c:v>8.4</c:v>
                </c:pt>
                <c:pt idx="2">
                  <c:v>31.9</c:v>
                </c:pt>
                <c:pt idx="3">
                  <c:v>40.799999999999997</c:v>
                </c:pt>
                <c:pt idx="4">
                  <c:v>18.2</c:v>
                </c:pt>
              </c:numCache>
            </c:numRef>
          </c:val>
          <c:extLst>
            <c:ext xmlns:c16="http://schemas.microsoft.com/office/drawing/2014/chart" uri="{C3380CC4-5D6E-409C-BE32-E72D297353CC}">
              <c16:uniqueId val="{00000000-C9E7-4524-B8EB-56C3F9547DCB}"/>
            </c:ext>
          </c:extLst>
        </c:ser>
        <c:dLbls>
          <c:showLegendKey val="0"/>
          <c:showVal val="0"/>
          <c:showCatName val="0"/>
          <c:showSerName val="0"/>
          <c:showPercent val="0"/>
          <c:showBubbleSize val="0"/>
        </c:dLbls>
        <c:gapWidth val="88"/>
        <c:axId val="504263688"/>
        <c:axId val="504268280"/>
      </c:barChart>
      <c:catAx>
        <c:axId val="504263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04268280"/>
        <c:crosses val="autoZero"/>
        <c:auto val="1"/>
        <c:lblAlgn val="ctr"/>
        <c:lblOffset val="100"/>
        <c:noMultiLvlLbl val="0"/>
      </c:catAx>
      <c:valAx>
        <c:axId val="5042682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2000">
                    <a:latin typeface="Calibri" panose="020F0502020204030204" pitchFamily="34" charset="0"/>
                    <a:cs typeface="Calibri" panose="020F0502020204030204" pitchFamily="34" charset="0"/>
                  </a:rPr>
                  <a:t>%</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04263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228397476233398"/>
          <c:y val="2.6364477015734956E-2"/>
          <c:w val="0.60409471494248967"/>
          <c:h val="0.69434598451484864"/>
        </c:manualLayout>
      </c:layout>
      <c:barChart>
        <c:barDir val="bar"/>
        <c:grouping val="stacked"/>
        <c:varyColors val="0"/>
        <c:ser>
          <c:idx val="0"/>
          <c:order val="0"/>
          <c:tx>
            <c:strRef>
              <c:f>Sheet2!$B$13</c:f>
              <c:strCache>
                <c:ptCount val="1"/>
                <c:pt idx="0">
                  <c:v>Good level of achievement in the EYFSP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Sheet2!$A$14:$A$17</c:f>
              <c:strCache>
                <c:ptCount val="4"/>
                <c:pt idx="0">
                  <c:v>Not at all/rarely</c:v>
                </c:pt>
                <c:pt idx="1">
                  <c:v>Once or twice a month</c:v>
                </c:pt>
                <c:pt idx="2">
                  <c:v>Once or twice a week</c:v>
                </c:pt>
                <c:pt idx="3">
                  <c:v>Several times a week / everyday</c:v>
                </c:pt>
              </c:strCache>
            </c:strRef>
          </c:cat>
          <c:val>
            <c:numRef>
              <c:f>Sheet2!$B$14:$B$17</c:f>
              <c:numCache>
                <c:formatCode>General</c:formatCode>
                <c:ptCount val="4"/>
                <c:pt idx="0">
                  <c:v>38.4</c:v>
                </c:pt>
                <c:pt idx="1">
                  <c:v>46.6</c:v>
                </c:pt>
                <c:pt idx="2">
                  <c:v>54.4</c:v>
                </c:pt>
                <c:pt idx="3">
                  <c:v>59.6</c:v>
                </c:pt>
              </c:numCache>
            </c:numRef>
          </c:val>
          <c:extLst>
            <c:ext xmlns:c16="http://schemas.microsoft.com/office/drawing/2014/chart" uri="{C3380CC4-5D6E-409C-BE32-E72D297353CC}">
              <c16:uniqueId val="{00000000-DCEA-4A51-8547-320FADDB719C}"/>
            </c:ext>
          </c:extLst>
        </c:ser>
        <c:ser>
          <c:idx val="1"/>
          <c:order val="1"/>
          <c:tx>
            <c:strRef>
              <c:f>Sheet2!$C$13</c:f>
              <c:strCache>
                <c:ptCount val="1"/>
                <c:pt idx="0">
                  <c:v>Lower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Sheet2!$A$14:$A$17</c:f>
              <c:strCache>
                <c:ptCount val="4"/>
                <c:pt idx="0">
                  <c:v>Not at all/rarely</c:v>
                </c:pt>
                <c:pt idx="1">
                  <c:v>Once or twice a month</c:v>
                </c:pt>
                <c:pt idx="2">
                  <c:v>Once or twice a week</c:v>
                </c:pt>
                <c:pt idx="3">
                  <c:v>Several times a week / everyday</c:v>
                </c:pt>
              </c:strCache>
            </c:strRef>
          </c:cat>
          <c:val>
            <c:numRef>
              <c:f>Sheet2!$C$14:$C$17</c:f>
              <c:numCache>
                <c:formatCode>General</c:formatCode>
                <c:ptCount val="4"/>
                <c:pt idx="0">
                  <c:v>61.6</c:v>
                </c:pt>
                <c:pt idx="1">
                  <c:v>53.4</c:v>
                </c:pt>
                <c:pt idx="2">
                  <c:v>45.6</c:v>
                </c:pt>
                <c:pt idx="3">
                  <c:v>40.4</c:v>
                </c:pt>
              </c:numCache>
            </c:numRef>
          </c:val>
          <c:extLst>
            <c:ext xmlns:c16="http://schemas.microsoft.com/office/drawing/2014/chart" uri="{C3380CC4-5D6E-409C-BE32-E72D297353CC}">
              <c16:uniqueId val="{00000001-DCEA-4A51-8547-320FADDB719C}"/>
            </c:ext>
          </c:extLst>
        </c:ser>
        <c:dLbls>
          <c:dLblPos val="ctr"/>
          <c:showLegendKey val="0"/>
          <c:showVal val="1"/>
          <c:showCatName val="0"/>
          <c:showSerName val="0"/>
          <c:showPercent val="0"/>
          <c:showBubbleSize val="0"/>
        </c:dLbls>
        <c:gapWidth val="150"/>
        <c:overlap val="100"/>
        <c:axId val="595269344"/>
        <c:axId val="595268688"/>
      </c:barChart>
      <c:catAx>
        <c:axId val="595269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95268688"/>
        <c:crosses val="autoZero"/>
        <c:auto val="1"/>
        <c:lblAlgn val="ctr"/>
        <c:lblOffset val="100"/>
        <c:noMultiLvlLbl val="0"/>
      </c:catAx>
      <c:valAx>
        <c:axId val="595268688"/>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t>%</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95269344"/>
        <c:crosses val="autoZero"/>
        <c:crossBetween val="between"/>
      </c:valAx>
      <c:spPr>
        <a:noFill/>
        <a:ln>
          <a:noFill/>
        </a:ln>
        <a:effectLst/>
      </c:spPr>
    </c:plotArea>
    <c:legend>
      <c:legendPos val="b"/>
      <c:layout>
        <c:manualLayout>
          <c:xMode val="edge"/>
          <c:yMode val="edge"/>
          <c:x val="0.14027357811375091"/>
          <c:y val="0.92410282930281307"/>
          <c:w val="0.71945284377249819"/>
          <c:h val="7.58971706971870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Sheet2!$B$5</c:f>
              <c:strCache>
                <c:ptCount val="1"/>
                <c:pt idx="0">
                  <c:v>Always/mostly me</c:v>
                </c:pt>
              </c:strCache>
            </c:strRef>
          </c:tx>
          <c:spPr>
            <a:solidFill>
              <a:schemeClr val="accent2"/>
            </a:solidFill>
            <a:ln>
              <a:noFill/>
            </a:ln>
            <a:effectLst/>
          </c:spPr>
          <c:invertIfNegative val="0"/>
          <c:cat>
            <c:strRef>
              <c:f>Sheet2!$A$6:$A$9</c:f>
              <c:strCache>
                <c:ptCount val="4"/>
                <c:pt idx="0">
                  <c:v>Instructions on home activities</c:v>
                </c:pt>
                <c:pt idx="1">
                  <c:v>Invites to school events</c:v>
                </c:pt>
                <c:pt idx="2">
                  <c:v>When child is sick or hurt</c:v>
                </c:pt>
                <c:pt idx="3">
                  <c:v>Payments/ admin</c:v>
                </c:pt>
              </c:strCache>
            </c:strRef>
          </c:cat>
          <c:val>
            <c:numRef>
              <c:f>Sheet2!$B$6:$B$9</c:f>
              <c:numCache>
                <c:formatCode>General</c:formatCode>
                <c:ptCount val="4"/>
                <c:pt idx="0">
                  <c:v>11.6</c:v>
                </c:pt>
                <c:pt idx="1">
                  <c:v>9.5</c:v>
                </c:pt>
                <c:pt idx="2">
                  <c:v>13.4</c:v>
                </c:pt>
                <c:pt idx="3">
                  <c:v>23.1</c:v>
                </c:pt>
              </c:numCache>
            </c:numRef>
          </c:val>
          <c:extLst>
            <c:ext xmlns:c16="http://schemas.microsoft.com/office/drawing/2014/chart" uri="{C3380CC4-5D6E-409C-BE32-E72D297353CC}">
              <c16:uniqueId val="{00000000-F04D-4C4B-A464-4D9EC2D715C6}"/>
            </c:ext>
          </c:extLst>
        </c:ser>
        <c:ser>
          <c:idx val="1"/>
          <c:order val="1"/>
          <c:tx>
            <c:strRef>
              <c:f>Sheet2!$C$5</c:f>
              <c:strCache>
                <c:ptCount val="1"/>
                <c:pt idx="0">
                  <c:v>Always/mostly child's mother (in household)</c:v>
                </c:pt>
              </c:strCache>
            </c:strRef>
          </c:tx>
          <c:spPr>
            <a:solidFill>
              <a:srgbClr val="92D050"/>
            </a:solidFill>
            <a:ln>
              <a:noFill/>
            </a:ln>
            <a:effectLst/>
          </c:spPr>
          <c:invertIfNegative val="0"/>
          <c:cat>
            <c:strRef>
              <c:f>Sheet2!$A$6:$A$9</c:f>
              <c:strCache>
                <c:ptCount val="4"/>
                <c:pt idx="0">
                  <c:v>Instructions on home activities</c:v>
                </c:pt>
                <c:pt idx="1">
                  <c:v>Invites to school events</c:v>
                </c:pt>
                <c:pt idx="2">
                  <c:v>When child is sick or hurt</c:v>
                </c:pt>
                <c:pt idx="3">
                  <c:v>Payments/ admin</c:v>
                </c:pt>
              </c:strCache>
            </c:strRef>
          </c:cat>
          <c:val>
            <c:numRef>
              <c:f>Sheet2!$C$6:$C$9</c:f>
              <c:numCache>
                <c:formatCode>General</c:formatCode>
                <c:ptCount val="4"/>
                <c:pt idx="0">
                  <c:v>38.700000000000003</c:v>
                </c:pt>
                <c:pt idx="1">
                  <c:v>38.799999999999997</c:v>
                </c:pt>
                <c:pt idx="2">
                  <c:v>48.6</c:v>
                </c:pt>
                <c:pt idx="3">
                  <c:v>43.9</c:v>
                </c:pt>
              </c:numCache>
            </c:numRef>
          </c:val>
          <c:extLst>
            <c:ext xmlns:c16="http://schemas.microsoft.com/office/drawing/2014/chart" uri="{C3380CC4-5D6E-409C-BE32-E72D297353CC}">
              <c16:uniqueId val="{00000001-F04D-4C4B-A464-4D9EC2D715C6}"/>
            </c:ext>
          </c:extLst>
        </c:ser>
        <c:ser>
          <c:idx val="2"/>
          <c:order val="2"/>
          <c:tx>
            <c:strRef>
              <c:f>Sheet2!$D$5</c:f>
              <c:strCache>
                <c:ptCount val="1"/>
                <c:pt idx="0">
                  <c:v>Both</c:v>
                </c:pt>
              </c:strCache>
            </c:strRef>
          </c:tx>
          <c:spPr>
            <a:solidFill>
              <a:schemeClr val="accent5">
                <a:lumMod val="60000"/>
                <a:lumOff val="40000"/>
              </a:schemeClr>
            </a:solidFill>
            <a:ln>
              <a:noFill/>
            </a:ln>
            <a:effectLst/>
          </c:spPr>
          <c:invertIfNegative val="0"/>
          <c:cat>
            <c:strRef>
              <c:f>Sheet2!$A$6:$A$9</c:f>
              <c:strCache>
                <c:ptCount val="4"/>
                <c:pt idx="0">
                  <c:v>Instructions on home activities</c:v>
                </c:pt>
                <c:pt idx="1">
                  <c:v>Invites to school events</c:v>
                </c:pt>
                <c:pt idx="2">
                  <c:v>When child is sick or hurt</c:v>
                </c:pt>
                <c:pt idx="3">
                  <c:v>Payments/ admin</c:v>
                </c:pt>
              </c:strCache>
            </c:strRef>
          </c:cat>
          <c:val>
            <c:numRef>
              <c:f>Sheet2!$D$6:$D$9</c:f>
              <c:numCache>
                <c:formatCode>General</c:formatCode>
                <c:ptCount val="4"/>
                <c:pt idx="0">
                  <c:v>49.7</c:v>
                </c:pt>
                <c:pt idx="1">
                  <c:v>51.7</c:v>
                </c:pt>
                <c:pt idx="2">
                  <c:v>38</c:v>
                </c:pt>
                <c:pt idx="3">
                  <c:v>33</c:v>
                </c:pt>
              </c:numCache>
            </c:numRef>
          </c:val>
          <c:extLst>
            <c:ext xmlns:c16="http://schemas.microsoft.com/office/drawing/2014/chart" uri="{C3380CC4-5D6E-409C-BE32-E72D297353CC}">
              <c16:uniqueId val="{00000002-F04D-4C4B-A464-4D9EC2D715C6}"/>
            </c:ext>
          </c:extLst>
        </c:ser>
        <c:dLbls>
          <c:showLegendKey val="0"/>
          <c:showVal val="0"/>
          <c:showCatName val="0"/>
          <c:showSerName val="0"/>
          <c:showPercent val="0"/>
          <c:showBubbleSize val="0"/>
        </c:dLbls>
        <c:gapWidth val="182"/>
        <c:axId val="586960456"/>
        <c:axId val="586960784"/>
      </c:barChart>
      <c:catAx>
        <c:axId val="586960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86960784"/>
        <c:crosses val="autoZero"/>
        <c:auto val="1"/>
        <c:lblAlgn val="ctr"/>
        <c:lblOffset val="100"/>
        <c:noMultiLvlLbl val="0"/>
      </c:catAx>
      <c:valAx>
        <c:axId val="586960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GB" sz="2000"/>
                  <a:t>%</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86960456"/>
        <c:crosses val="autoZero"/>
        <c:crossBetween val="between"/>
      </c:valAx>
      <c:spPr>
        <a:noFill/>
        <a:ln>
          <a:noFill/>
        </a:ln>
        <a:effectLst/>
      </c:spPr>
    </c:plotArea>
    <c:legend>
      <c:legendPos val="b"/>
      <c:layout>
        <c:manualLayout>
          <c:xMode val="edge"/>
          <c:yMode val="edge"/>
          <c:x val="4.3468862302300917E-2"/>
          <c:y val="0.8724423464654798"/>
          <c:w val="0.91606743512651823"/>
          <c:h val="0.1275576535345202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Sheet2!$B$68</c:f>
              <c:strCache>
                <c:ptCount val="1"/>
                <c:pt idx="0">
                  <c:v>Don't know</c:v>
                </c:pt>
              </c:strCache>
            </c:strRef>
          </c:tx>
          <c:spPr>
            <a:solidFill>
              <a:schemeClr val="bg1">
                <a:lumMod val="65000"/>
              </a:schemeClr>
            </a:solidFill>
            <a:ln>
              <a:noFill/>
            </a:ln>
            <a:effectLst/>
          </c:spPr>
          <c:invertIfNegative val="0"/>
          <c:cat>
            <c:strRef>
              <c:f>Sheet2!$A$69:$A$75</c:f>
              <c:strCache>
                <c:ptCount val="7"/>
                <c:pt idx="0">
                  <c:v>Parenting courses</c:v>
                </c:pt>
                <c:pt idx="1">
                  <c:v>Whatsapp parent group for sharing info</c:v>
                </c:pt>
                <c:pt idx="2">
                  <c:v>Parent assemblies/class/online sessions</c:v>
                </c:pt>
                <c:pt idx="3">
                  <c:v>Consultations about policies/plans</c:v>
                </c:pt>
                <c:pt idx="4">
                  <c:v>Printed sheets in school bags</c:v>
                </c:pt>
                <c:pt idx="5">
                  <c:v>Digital learning journal/portfolio/app</c:v>
                </c:pt>
                <c:pt idx="6">
                  <c:v>Regular emails</c:v>
                </c:pt>
              </c:strCache>
            </c:strRef>
          </c:cat>
          <c:val>
            <c:numRef>
              <c:f>Sheet2!$B$69:$B$75</c:f>
              <c:numCache>
                <c:formatCode>General</c:formatCode>
                <c:ptCount val="7"/>
                <c:pt idx="0">
                  <c:v>13.6</c:v>
                </c:pt>
                <c:pt idx="1">
                  <c:v>12.5</c:v>
                </c:pt>
                <c:pt idx="2">
                  <c:v>8.6999999999999993</c:v>
                </c:pt>
                <c:pt idx="3">
                  <c:v>9.8000000000000007</c:v>
                </c:pt>
                <c:pt idx="4">
                  <c:v>3.3</c:v>
                </c:pt>
                <c:pt idx="5">
                  <c:v>8.1999999999999993</c:v>
                </c:pt>
                <c:pt idx="6">
                  <c:v>4.4000000000000004</c:v>
                </c:pt>
              </c:numCache>
            </c:numRef>
          </c:val>
          <c:extLst>
            <c:ext xmlns:c16="http://schemas.microsoft.com/office/drawing/2014/chart" uri="{C3380CC4-5D6E-409C-BE32-E72D297353CC}">
              <c16:uniqueId val="{00000000-6B0E-C744-995B-8A73D67419FB}"/>
            </c:ext>
          </c:extLst>
        </c:ser>
        <c:ser>
          <c:idx val="1"/>
          <c:order val="1"/>
          <c:tx>
            <c:strRef>
              <c:f>Sheet2!$C$68</c:f>
              <c:strCache>
                <c:ptCount val="1"/>
                <c:pt idx="0">
                  <c:v>Not useful </c:v>
                </c:pt>
              </c:strCache>
            </c:strRef>
          </c:tx>
          <c:spPr>
            <a:solidFill>
              <a:srgbClr val="00B050"/>
            </a:solidFill>
            <a:ln>
              <a:noFill/>
            </a:ln>
            <a:effectLst/>
          </c:spPr>
          <c:invertIfNegative val="0"/>
          <c:cat>
            <c:strRef>
              <c:f>Sheet2!$A$69:$A$75</c:f>
              <c:strCache>
                <c:ptCount val="7"/>
                <c:pt idx="0">
                  <c:v>Parenting courses</c:v>
                </c:pt>
                <c:pt idx="1">
                  <c:v>Whatsapp parent group for sharing info</c:v>
                </c:pt>
                <c:pt idx="2">
                  <c:v>Parent assemblies/class/online sessions</c:v>
                </c:pt>
                <c:pt idx="3">
                  <c:v>Consultations about policies/plans</c:v>
                </c:pt>
                <c:pt idx="4">
                  <c:v>Printed sheets in school bags</c:v>
                </c:pt>
                <c:pt idx="5">
                  <c:v>Digital learning journal/portfolio/app</c:v>
                </c:pt>
                <c:pt idx="6">
                  <c:v>Regular emails</c:v>
                </c:pt>
              </c:strCache>
            </c:strRef>
          </c:cat>
          <c:val>
            <c:numRef>
              <c:f>Sheet2!$C$69:$C$75</c:f>
              <c:numCache>
                <c:formatCode>General</c:formatCode>
                <c:ptCount val="7"/>
                <c:pt idx="0">
                  <c:v>32.6</c:v>
                </c:pt>
                <c:pt idx="1">
                  <c:v>25</c:v>
                </c:pt>
                <c:pt idx="2">
                  <c:v>16.3</c:v>
                </c:pt>
                <c:pt idx="3">
                  <c:v>10.9</c:v>
                </c:pt>
                <c:pt idx="4">
                  <c:v>16.899999999999999</c:v>
                </c:pt>
                <c:pt idx="5">
                  <c:v>12</c:v>
                </c:pt>
                <c:pt idx="6">
                  <c:v>6</c:v>
                </c:pt>
              </c:numCache>
            </c:numRef>
          </c:val>
          <c:extLst>
            <c:ext xmlns:c16="http://schemas.microsoft.com/office/drawing/2014/chart" uri="{C3380CC4-5D6E-409C-BE32-E72D297353CC}">
              <c16:uniqueId val="{00000001-6B0E-C744-995B-8A73D67419FB}"/>
            </c:ext>
          </c:extLst>
        </c:ser>
        <c:ser>
          <c:idx val="2"/>
          <c:order val="2"/>
          <c:tx>
            <c:strRef>
              <c:f>Sheet2!$D$68</c:f>
              <c:strCache>
                <c:ptCount val="1"/>
                <c:pt idx="0">
                  <c:v>Somewhat or very useful</c:v>
                </c:pt>
              </c:strCache>
            </c:strRef>
          </c:tx>
          <c:spPr>
            <a:solidFill>
              <a:schemeClr val="accent2"/>
            </a:solidFill>
            <a:ln>
              <a:noFill/>
            </a:ln>
            <a:effectLst/>
          </c:spPr>
          <c:invertIfNegative val="0"/>
          <c:cat>
            <c:strRef>
              <c:f>Sheet2!$A$69:$A$75</c:f>
              <c:strCache>
                <c:ptCount val="7"/>
                <c:pt idx="0">
                  <c:v>Parenting courses</c:v>
                </c:pt>
                <c:pt idx="1">
                  <c:v>Whatsapp parent group for sharing info</c:v>
                </c:pt>
                <c:pt idx="2">
                  <c:v>Parent assemblies/class/online sessions</c:v>
                </c:pt>
                <c:pt idx="3">
                  <c:v>Consultations about policies/plans</c:v>
                </c:pt>
                <c:pt idx="4">
                  <c:v>Printed sheets in school bags</c:v>
                </c:pt>
                <c:pt idx="5">
                  <c:v>Digital learning journal/portfolio/app</c:v>
                </c:pt>
                <c:pt idx="6">
                  <c:v>Regular emails</c:v>
                </c:pt>
              </c:strCache>
            </c:strRef>
          </c:cat>
          <c:val>
            <c:numRef>
              <c:f>Sheet2!$D$69:$D$75</c:f>
              <c:numCache>
                <c:formatCode>General</c:formatCode>
                <c:ptCount val="7"/>
                <c:pt idx="0">
                  <c:v>53.8</c:v>
                </c:pt>
                <c:pt idx="1">
                  <c:v>62.5</c:v>
                </c:pt>
                <c:pt idx="2">
                  <c:v>75</c:v>
                </c:pt>
                <c:pt idx="3">
                  <c:v>79.3</c:v>
                </c:pt>
                <c:pt idx="4">
                  <c:v>79.8</c:v>
                </c:pt>
                <c:pt idx="5">
                  <c:v>79.800000000000011</c:v>
                </c:pt>
                <c:pt idx="6">
                  <c:v>89.6</c:v>
                </c:pt>
              </c:numCache>
            </c:numRef>
          </c:val>
          <c:extLst>
            <c:ext xmlns:c16="http://schemas.microsoft.com/office/drawing/2014/chart" uri="{C3380CC4-5D6E-409C-BE32-E72D297353CC}">
              <c16:uniqueId val="{00000002-6B0E-C744-995B-8A73D67419FB}"/>
            </c:ext>
          </c:extLst>
        </c:ser>
        <c:dLbls>
          <c:showLegendKey val="0"/>
          <c:showVal val="0"/>
          <c:showCatName val="0"/>
          <c:showSerName val="0"/>
          <c:showPercent val="0"/>
          <c:showBubbleSize val="0"/>
        </c:dLbls>
        <c:gapWidth val="182"/>
        <c:axId val="492054424"/>
        <c:axId val="492054096"/>
      </c:barChart>
      <c:catAx>
        <c:axId val="492054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lumMod val="75000"/>
                    <a:lumOff val="25000"/>
                  </a:schemeClr>
                </a:solidFill>
                <a:latin typeface="+mn-lt"/>
                <a:ea typeface="+mn-ea"/>
                <a:cs typeface="+mn-cs"/>
              </a:defRPr>
            </a:pPr>
            <a:endParaRPr lang="en-US"/>
          </a:p>
        </c:txPr>
        <c:crossAx val="492054096"/>
        <c:crosses val="autoZero"/>
        <c:auto val="1"/>
        <c:lblAlgn val="ctr"/>
        <c:lblOffset val="100"/>
        <c:noMultiLvlLbl val="0"/>
      </c:catAx>
      <c:valAx>
        <c:axId val="4920540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2">
                        <a:lumMod val="75000"/>
                        <a:lumOff val="25000"/>
                      </a:schemeClr>
                    </a:solidFill>
                    <a:latin typeface="+mn-lt"/>
                    <a:ea typeface="+mn-ea"/>
                    <a:cs typeface="+mn-cs"/>
                  </a:defRPr>
                </a:pPr>
                <a:r>
                  <a:rPr lang="en-GB" sz="1800">
                    <a:solidFill>
                      <a:schemeClr val="tx2">
                        <a:lumMod val="75000"/>
                        <a:lumOff val="25000"/>
                      </a:schemeClr>
                    </a:solidFill>
                  </a:rPr>
                  <a:t>%</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2">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lumMod val="75000"/>
                    <a:lumOff val="25000"/>
                  </a:schemeClr>
                </a:solidFill>
                <a:latin typeface="+mn-lt"/>
                <a:ea typeface="+mn-ea"/>
                <a:cs typeface="+mn-cs"/>
              </a:defRPr>
            </a:pPr>
            <a:endParaRPr lang="en-US"/>
          </a:p>
        </c:txPr>
        <c:crossAx val="492054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2">
                  <a:lumMod val="75000"/>
                  <a:lumOff val="2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Yes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Science (e.g. ideas for activities)</c:v>
                </c:pt>
                <c:pt idx="1">
                  <c:v>Maths (e.g. ideas for activities, what to do/when)</c:v>
                </c:pt>
                <c:pt idx="2">
                  <c:v>General educational development (places to visit)</c:v>
                </c:pt>
                <c:pt idx="3">
                  <c:v>Language development</c:v>
                </c:pt>
                <c:pt idx="4">
                  <c:v>Behaviour management</c:v>
                </c:pt>
                <c:pt idx="5">
                  <c:v>Sport/ physical development</c:v>
                </c:pt>
                <c:pt idx="6">
                  <c:v>Creative arts (e.g. ideas for arts, crafts)</c:v>
                </c:pt>
                <c:pt idx="7">
                  <c:v>Reading (e.g. suggestions, support methods)</c:v>
                </c:pt>
              </c:strCache>
            </c:strRef>
          </c:cat>
          <c:val>
            <c:numRef>
              <c:f>Sheet1!$B$2:$B$9</c:f>
              <c:numCache>
                <c:formatCode>0.0</c:formatCode>
                <c:ptCount val="8"/>
                <c:pt idx="0">
                  <c:v>41.12903225806452</c:v>
                </c:pt>
                <c:pt idx="1">
                  <c:v>40.725806451612904</c:v>
                </c:pt>
                <c:pt idx="2">
                  <c:v>38.306451612903224</c:v>
                </c:pt>
                <c:pt idx="3">
                  <c:v>37.903225806451616</c:v>
                </c:pt>
                <c:pt idx="4">
                  <c:v>34.274193548387096</c:v>
                </c:pt>
                <c:pt idx="5">
                  <c:v>29.838709677419356</c:v>
                </c:pt>
                <c:pt idx="6">
                  <c:v>29.435483870967744</c:v>
                </c:pt>
                <c:pt idx="7">
                  <c:v>27.419354838709676</c:v>
                </c:pt>
              </c:numCache>
            </c:numRef>
          </c:val>
          <c:extLst>
            <c:ext xmlns:c16="http://schemas.microsoft.com/office/drawing/2014/chart" uri="{C3380CC4-5D6E-409C-BE32-E72D297353CC}">
              <c16:uniqueId val="{00000000-6AFB-8441-BDFC-54EAAEB2330F}"/>
            </c:ext>
          </c:extLst>
        </c:ser>
        <c:ser>
          <c:idx val="1"/>
          <c:order val="1"/>
          <c:tx>
            <c:strRef>
              <c:f>Sheet1!$C$1</c:f>
              <c:strCache>
                <c:ptCount val="1"/>
                <c:pt idx="0">
                  <c:v>No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Science (e.g. ideas for activities)</c:v>
                </c:pt>
                <c:pt idx="1">
                  <c:v>Maths (e.g. ideas for activities, what to do/when)</c:v>
                </c:pt>
                <c:pt idx="2">
                  <c:v>General educational development (places to visit)</c:v>
                </c:pt>
                <c:pt idx="3">
                  <c:v>Language development</c:v>
                </c:pt>
                <c:pt idx="4">
                  <c:v>Behaviour management</c:v>
                </c:pt>
                <c:pt idx="5">
                  <c:v>Sport/ physical development</c:v>
                </c:pt>
                <c:pt idx="6">
                  <c:v>Creative arts (e.g. ideas for arts, crafts)</c:v>
                </c:pt>
                <c:pt idx="7">
                  <c:v>Reading (e.g. suggestions, support methods)</c:v>
                </c:pt>
              </c:strCache>
            </c:strRef>
          </c:cat>
          <c:val>
            <c:numRef>
              <c:f>Sheet1!$C$2:$C$9</c:f>
              <c:numCache>
                <c:formatCode>0.0</c:formatCode>
                <c:ptCount val="8"/>
                <c:pt idx="0">
                  <c:v>29.435483870967744</c:v>
                </c:pt>
                <c:pt idx="1">
                  <c:v>29.838709677419356</c:v>
                </c:pt>
                <c:pt idx="2">
                  <c:v>33.064516129032256</c:v>
                </c:pt>
                <c:pt idx="3">
                  <c:v>33.467741935483872</c:v>
                </c:pt>
                <c:pt idx="4">
                  <c:v>34.677419354838712</c:v>
                </c:pt>
                <c:pt idx="5">
                  <c:v>39.516129032258064</c:v>
                </c:pt>
                <c:pt idx="6">
                  <c:v>39.919354838709673</c:v>
                </c:pt>
                <c:pt idx="7">
                  <c:v>42.338709677419359</c:v>
                </c:pt>
              </c:numCache>
            </c:numRef>
          </c:val>
          <c:extLst>
            <c:ext xmlns:c16="http://schemas.microsoft.com/office/drawing/2014/chart" uri="{C3380CC4-5D6E-409C-BE32-E72D297353CC}">
              <c16:uniqueId val="{00000001-6AFB-8441-BDFC-54EAAEB2330F}"/>
            </c:ext>
          </c:extLst>
        </c:ser>
        <c:dLbls>
          <c:showLegendKey val="0"/>
          <c:showVal val="0"/>
          <c:showCatName val="0"/>
          <c:showSerName val="0"/>
          <c:showPercent val="0"/>
          <c:showBubbleSize val="0"/>
        </c:dLbls>
        <c:gapWidth val="47"/>
        <c:overlap val="100"/>
        <c:axId val="537969592"/>
        <c:axId val="537969920"/>
      </c:barChart>
      <c:catAx>
        <c:axId val="537969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537969920"/>
        <c:crosses val="autoZero"/>
        <c:auto val="1"/>
        <c:lblAlgn val="ctr"/>
        <c:lblOffset val="100"/>
        <c:noMultiLvlLbl val="0"/>
      </c:catAx>
      <c:valAx>
        <c:axId val="5379699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sz="1800"/>
                  <a:t>%</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537969592"/>
        <c:crosses val="autoZero"/>
        <c:crossBetween val="between"/>
      </c:valAx>
      <c:spPr>
        <a:noFill/>
        <a:ln>
          <a:noFill/>
        </a:ln>
        <a:effectLst/>
      </c:spPr>
    </c:plotArea>
    <c:legend>
      <c:legendPos val="b"/>
      <c:layout>
        <c:manualLayout>
          <c:xMode val="edge"/>
          <c:yMode val="edge"/>
          <c:x val="0.11268439357385683"/>
          <c:y val="0.83682986487121125"/>
          <c:w val="0.37347442105178258"/>
          <c:h val="0.1137991175253324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GB" dirty="0"/>
              <a:t>READING/LITERACY % achieving/exceeding expected progress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c:f>
              <c:strCache>
                <c:ptCount val="1"/>
                <c:pt idx="0">
                  <c:v>Boys</c:v>
                </c:pt>
              </c:strCache>
            </c:strRef>
          </c:tx>
          <c:spPr>
            <a:solidFill>
              <a:schemeClr val="accent2">
                <a:tint val="77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Sheet1!$B$1:$D$2</c:f>
              <c:strCache>
                <c:ptCount val="3"/>
                <c:pt idx="0">
                  <c:v>FRED cohort</c:v>
                </c:pt>
                <c:pt idx="1">
                  <c:v>LA average</c:v>
                </c:pt>
                <c:pt idx="2">
                  <c:v>National average</c:v>
                </c:pt>
              </c:strCache>
            </c:strRef>
          </c:cat>
          <c:val>
            <c:numRef>
              <c:f>Sheet1!$B$3:$D$3</c:f>
              <c:numCache>
                <c:formatCode>General</c:formatCode>
                <c:ptCount val="3"/>
                <c:pt idx="0">
                  <c:v>91.67</c:v>
                </c:pt>
                <c:pt idx="1">
                  <c:v>59.5</c:v>
                </c:pt>
                <c:pt idx="2">
                  <c:v>65</c:v>
                </c:pt>
              </c:numCache>
            </c:numRef>
          </c:val>
          <c:extLst>
            <c:ext xmlns:c16="http://schemas.microsoft.com/office/drawing/2014/chart" uri="{C3380CC4-5D6E-409C-BE32-E72D297353CC}">
              <c16:uniqueId val="{00000000-6EAD-4AE5-8609-4B56ED62C770}"/>
            </c:ext>
          </c:extLst>
        </c:ser>
        <c:ser>
          <c:idx val="1"/>
          <c:order val="1"/>
          <c:tx>
            <c:strRef>
              <c:f>Sheet1!$A$4</c:f>
              <c:strCache>
                <c:ptCount val="1"/>
                <c:pt idx="0">
                  <c:v>Girls</c:v>
                </c:pt>
              </c:strCache>
            </c:strRef>
          </c:tx>
          <c:spPr>
            <a:solidFill>
              <a:schemeClr val="accent2">
                <a:shade val="76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Sheet1!$B$1:$D$2</c:f>
              <c:strCache>
                <c:ptCount val="3"/>
                <c:pt idx="0">
                  <c:v>FRED cohort</c:v>
                </c:pt>
                <c:pt idx="1">
                  <c:v>LA average</c:v>
                </c:pt>
                <c:pt idx="2">
                  <c:v>National average</c:v>
                </c:pt>
              </c:strCache>
            </c:strRef>
          </c:cat>
          <c:val>
            <c:numRef>
              <c:f>Sheet1!$B$4:$D$4</c:f>
              <c:numCache>
                <c:formatCode>General</c:formatCode>
                <c:ptCount val="3"/>
                <c:pt idx="0">
                  <c:v>91.43</c:v>
                </c:pt>
                <c:pt idx="1">
                  <c:v>73.5</c:v>
                </c:pt>
                <c:pt idx="2">
                  <c:v>73</c:v>
                </c:pt>
              </c:numCache>
            </c:numRef>
          </c:val>
          <c:extLst>
            <c:ext xmlns:c16="http://schemas.microsoft.com/office/drawing/2014/chart" uri="{C3380CC4-5D6E-409C-BE32-E72D297353CC}">
              <c16:uniqueId val="{00000001-6EAD-4AE5-8609-4B56ED62C770}"/>
            </c:ext>
          </c:extLst>
        </c:ser>
        <c:dLbls>
          <c:dLblPos val="outEnd"/>
          <c:showLegendKey val="0"/>
          <c:showVal val="1"/>
          <c:showCatName val="0"/>
          <c:showSerName val="0"/>
          <c:showPercent val="0"/>
          <c:showBubbleSize val="0"/>
        </c:dLbls>
        <c:gapWidth val="444"/>
        <c:overlap val="-90"/>
        <c:axId val="381848512"/>
        <c:axId val="381848840"/>
      </c:barChart>
      <c:catAx>
        <c:axId val="3818485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en-US"/>
          </a:p>
        </c:txPr>
        <c:crossAx val="381848840"/>
        <c:crosses val="autoZero"/>
        <c:auto val="1"/>
        <c:lblAlgn val="ctr"/>
        <c:lblOffset val="100"/>
        <c:noMultiLvlLbl val="0"/>
      </c:catAx>
      <c:valAx>
        <c:axId val="381848840"/>
        <c:scaling>
          <c:orientation val="minMax"/>
        </c:scaling>
        <c:delete val="1"/>
        <c:axPos val="l"/>
        <c:numFmt formatCode="General" sourceLinked="1"/>
        <c:majorTickMark val="none"/>
        <c:minorTickMark val="none"/>
        <c:tickLblPos val="nextTo"/>
        <c:crossAx val="3818485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Sheet1!$A$9</c:f>
              <c:strCache>
                <c:ptCount val="1"/>
                <c:pt idx="0">
                  <c:v>Boys</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Sheet1!$B$7:$D$8</c:f>
              <c:strCache>
                <c:ptCount val="3"/>
                <c:pt idx="0">
                  <c:v>FRED cohort</c:v>
                </c:pt>
                <c:pt idx="1">
                  <c:v>LA average</c:v>
                </c:pt>
                <c:pt idx="2">
                  <c:v>National average</c:v>
                </c:pt>
              </c:strCache>
            </c:strRef>
          </c:cat>
          <c:val>
            <c:numRef>
              <c:f>Sheet1!$B$9:$D$9</c:f>
              <c:numCache>
                <c:formatCode>General</c:formatCode>
                <c:ptCount val="3"/>
                <c:pt idx="0">
                  <c:v>90.2</c:v>
                </c:pt>
                <c:pt idx="1">
                  <c:v>73.5</c:v>
                </c:pt>
                <c:pt idx="2">
                  <c:v>74</c:v>
                </c:pt>
              </c:numCache>
            </c:numRef>
          </c:val>
          <c:extLst>
            <c:ext xmlns:c16="http://schemas.microsoft.com/office/drawing/2014/chart" uri="{C3380CC4-5D6E-409C-BE32-E72D297353CC}">
              <c16:uniqueId val="{00000000-00EC-4A73-BAB9-5FFEA36FD1B9}"/>
            </c:ext>
          </c:extLst>
        </c:ser>
        <c:ser>
          <c:idx val="1"/>
          <c:order val="1"/>
          <c:tx>
            <c:strRef>
              <c:f>Sheet1!$A$10</c:f>
              <c:strCache>
                <c:ptCount val="1"/>
                <c:pt idx="0">
                  <c:v>Girls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Sheet1!$B$7:$D$8</c:f>
              <c:strCache>
                <c:ptCount val="3"/>
                <c:pt idx="0">
                  <c:v>FRED cohort</c:v>
                </c:pt>
                <c:pt idx="1">
                  <c:v>LA average</c:v>
                </c:pt>
                <c:pt idx="2">
                  <c:v>National average</c:v>
                </c:pt>
              </c:strCache>
            </c:strRef>
          </c:cat>
          <c:val>
            <c:numRef>
              <c:f>Sheet1!$B$10:$D$10</c:f>
              <c:numCache>
                <c:formatCode>General</c:formatCode>
                <c:ptCount val="3"/>
                <c:pt idx="0">
                  <c:v>93.15</c:v>
                </c:pt>
                <c:pt idx="1">
                  <c:v>84</c:v>
                </c:pt>
                <c:pt idx="2">
                  <c:v>86</c:v>
                </c:pt>
              </c:numCache>
            </c:numRef>
          </c:val>
          <c:extLst>
            <c:ext xmlns:c16="http://schemas.microsoft.com/office/drawing/2014/chart" uri="{C3380CC4-5D6E-409C-BE32-E72D297353CC}">
              <c16:uniqueId val="{00000001-00EC-4A73-BAB9-5FFEA36FD1B9}"/>
            </c:ext>
          </c:extLst>
        </c:ser>
        <c:dLbls>
          <c:dLblPos val="outEnd"/>
          <c:showLegendKey val="0"/>
          <c:showVal val="1"/>
          <c:showCatName val="0"/>
          <c:showSerName val="0"/>
          <c:showPercent val="0"/>
          <c:showBubbleSize val="0"/>
        </c:dLbls>
        <c:gapWidth val="444"/>
        <c:overlap val="-90"/>
        <c:axId val="387257432"/>
        <c:axId val="99439224"/>
      </c:barChart>
      <c:catAx>
        <c:axId val="387257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en-US"/>
          </a:p>
        </c:txPr>
        <c:crossAx val="99439224"/>
        <c:crosses val="autoZero"/>
        <c:auto val="1"/>
        <c:lblAlgn val="ctr"/>
        <c:lblOffset val="100"/>
        <c:noMultiLvlLbl val="0"/>
      </c:catAx>
      <c:valAx>
        <c:axId val="99439224"/>
        <c:scaling>
          <c:orientation val="minMax"/>
        </c:scaling>
        <c:delete val="1"/>
        <c:axPos val="l"/>
        <c:numFmt formatCode="General" sourceLinked="1"/>
        <c:majorTickMark val="none"/>
        <c:minorTickMark val="none"/>
        <c:tickLblPos val="nextTo"/>
        <c:crossAx val="3872574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Sheet1!$A$17</c:f>
              <c:strCache>
                <c:ptCount val="1"/>
                <c:pt idx="0">
                  <c:v>Boys</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Sheet1!$B$16:$D$16</c:f>
              <c:strCache>
                <c:ptCount val="3"/>
                <c:pt idx="0">
                  <c:v>FRED cohort</c:v>
                </c:pt>
                <c:pt idx="1">
                  <c:v>LA average</c:v>
                </c:pt>
                <c:pt idx="2">
                  <c:v>National average</c:v>
                </c:pt>
              </c:strCache>
            </c:strRef>
          </c:cat>
          <c:val>
            <c:numRef>
              <c:f>Sheet1!$B$17:$D$17</c:f>
              <c:numCache>
                <c:formatCode>General</c:formatCode>
                <c:ptCount val="3"/>
                <c:pt idx="0">
                  <c:v>92.15</c:v>
                </c:pt>
                <c:pt idx="1">
                  <c:v>73.5</c:v>
                </c:pt>
                <c:pt idx="2">
                  <c:v>74</c:v>
                </c:pt>
              </c:numCache>
            </c:numRef>
          </c:val>
          <c:extLst>
            <c:ext xmlns:c16="http://schemas.microsoft.com/office/drawing/2014/chart" uri="{C3380CC4-5D6E-409C-BE32-E72D297353CC}">
              <c16:uniqueId val="{00000000-8AFC-4B90-9FCC-B8AAAF55BEEA}"/>
            </c:ext>
          </c:extLst>
        </c:ser>
        <c:ser>
          <c:idx val="1"/>
          <c:order val="1"/>
          <c:tx>
            <c:strRef>
              <c:f>Sheet1!$A$18</c:f>
              <c:strCache>
                <c:ptCount val="1"/>
                <c:pt idx="0">
                  <c:v>Girls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Sheet1!$B$16:$D$16</c:f>
              <c:strCache>
                <c:ptCount val="3"/>
                <c:pt idx="0">
                  <c:v>FRED cohort</c:v>
                </c:pt>
                <c:pt idx="1">
                  <c:v>LA average</c:v>
                </c:pt>
                <c:pt idx="2">
                  <c:v>National average</c:v>
                </c:pt>
              </c:strCache>
            </c:strRef>
          </c:cat>
          <c:val>
            <c:numRef>
              <c:f>Sheet1!$B$18:$D$18</c:f>
              <c:numCache>
                <c:formatCode>General</c:formatCode>
                <c:ptCount val="3"/>
                <c:pt idx="0">
                  <c:v>93.15</c:v>
                </c:pt>
                <c:pt idx="1">
                  <c:v>87.5</c:v>
                </c:pt>
                <c:pt idx="2">
                  <c:v>89</c:v>
                </c:pt>
              </c:numCache>
            </c:numRef>
          </c:val>
          <c:extLst>
            <c:ext xmlns:c16="http://schemas.microsoft.com/office/drawing/2014/chart" uri="{C3380CC4-5D6E-409C-BE32-E72D297353CC}">
              <c16:uniqueId val="{00000001-8AFC-4B90-9FCC-B8AAAF55BEEA}"/>
            </c:ext>
          </c:extLst>
        </c:ser>
        <c:dLbls>
          <c:dLblPos val="outEnd"/>
          <c:showLegendKey val="0"/>
          <c:showVal val="1"/>
          <c:showCatName val="0"/>
          <c:showSerName val="0"/>
          <c:showPercent val="0"/>
          <c:showBubbleSize val="0"/>
        </c:dLbls>
        <c:gapWidth val="444"/>
        <c:overlap val="-90"/>
        <c:axId val="619726584"/>
        <c:axId val="619727240"/>
      </c:barChart>
      <c:catAx>
        <c:axId val="6197265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en-US"/>
          </a:p>
        </c:txPr>
        <c:crossAx val="619727240"/>
        <c:crosses val="autoZero"/>
        <c:auto val="1"/>
        <c:lblAlgn val="ctr"/>
        <c:lblOffset val="100"/>
        <c:noMultiLvlLbl val="0"/>
      </c:catAx>
      <c:valAx>
        <c:axId val="619727240"/>
        <c:scaling>
          <c:orientation val="minMax"/>
        </c:scaling>
        <c:delete val="1"/>
        <c:axPos val="l"/>
        <c:numFmt formatCode="General" sourceLinked="1"/>
        <c:majorTickMark val="none"/>
        <c:minorTickMark val="none"/>
        <c:tickLblPos val="nextTo"/>
        <c:crossAx val="619726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2">
  <a:schemeClr val="accent2"/>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A9E503-AAED-E74E-93EF-498447F54AC2}"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21D990BF-EE2F-BD4E-97C2-EB8CB48C6466}">
      <dgm:prSet/>
      <dgm:spPr/>
      <dgm:t>
        <a:bodyPr/>
        <a:lstStyle/>
        <a:p>
          <a:r>
            <a:rPr lang="en-US" dirty="0"/>
            <a:t>Reading with children</a:t>
          </a:r>
        </a:p>
      </dgm:t>
    </dgm:pt>
    <dgm:pt modelId="{1788ACEB-A423-1E42-9BBE-8783A19F0318}" type="parTrans" cxnId="{63168A3A-52CD-8249-94BA-777802AF7C91}">
      <dgm:prSet/>
      <dgm:spPr/>
      <dgm:t>
        <a:bodyPr/>
        <a:lstStyle/>
        <a:p>
          <a:endParaRPr lang="en-GB"/>
        </a:p>
      </dgm:t>
    </dgm:pt>
    <dgm:pt modelId="{D93B77CC-F0F2-AA42-98CB-BDCF9A81B851}" type="sibTrans" cxnId="{63168A3A-52CD-8249-94BA-777802AF7C91}">
      <dgm:prSet/>
      <dgm:spPr/>
      <dgm:t>
        <a:bodyPr/>
        <a:lstStyle/>
        <a:p>
          <a:endParaRPr lang="en-GB"/>
        </a:p>
      </dgm:t>
    </dgm:pt>
    <dgm:pt modelId="{BD3DF9CC-1AB7-8A4F-8790-2B8D33D3F5B9}">
      <dgm:prSet/>
      <dgm:spPr/>
      <dgm:t>
        <a:bodyPr/>
        <a:lstStyle/>
        <a:p>
          <a:r>
            <a:rPr lang="en-US"/>
            <a:t>Involvement with their child's development and education</a:t>
          </a:r>
          <a:endParaRPr lang="en-US" dirty="0"/>
        </a:p>
      </dgm:t>
    </dgm:pt>
    <dgm:pt modelId="{887C0BA5-E87C-0543-85C5-8CC34E0C86CA}" type="parTrans" cxnId="{18F69494-2CCE-B24A-BC36-117DA200414D}">
      <dgm:prSet/>
      <dgm:spPr/>
      <dgm:t>
        <a:bodyPr/>
        <a:lstStyle/>
        <a:p>
          <a:endParaRPr lang="en-GB"/>
        </a:p>
      </dgm:t>
    </dgm:pt>
    <dgm:pt modelId="{CEA14460-333C-0349-A5CB-37031B255F70}" type="sibTrans" cxnId="{18F69494-2CCE-B24A-BC36-117DA200414D}">
      <dgm:prSet/>
      <dgm:spPr/>
      <dgm:t>
        <a:bodyPr/>
        <a:lstStyle/>
        <a:p>
          <a:endParaRPr lang="en-GB"/>
        </a:p>
      </dgm:t>
    </dgm:pt>
    <dgm:pt modelId="{1DD889E3-1709-314D-9793-97E4FD21F64F}">
      <dgm:prSet/>
      <dgm:spPr/>
      <dgm:t>
        <a:bodyPr/>
        <a:lstStyle/>
        <a:p>
          <a:r>
            <a:rPr lang="en-US"/>
            <a:t>Relationship with services</a:t>
          </a:r>
          <a:endParaRPr lang="en-US" dirty="0"/>
        </a:p>
      </dgm:t>
    </dgm:pt>
    <dgm:pt modelId="{A0F1B19A-2C71-D04F-96EB-6795AA57826F}" type="parTrans" cxnId="{3C1861D0-D642-144E-B51F-E3CB1D6D18AB}">
      <dgm:prSet/>
      <dgm:spPr/>
      <dgm:t>
        <a:bodyPr/>
        <a:lstStyle/>
        <a:p>
          <a:endParaRPr lang="en-GB"/>
        </a:p>
      </dgm:t>
    </dgm:pt>
    <dgm:pt modelId="{38B48B7F-3D30-6F40-A05B-E73C1AF669F2}" type="sibTrans" cxnId="{3C1861D0-D642-144E-B51F-E3CB1D6D18AB}">
      <dgm:prSet/>
      <dgm:spPr/>
      <dgm:t>
        <a:bodyPr/>
        <a:lstStyle/>
        <a:p>
          <a:endParaRPr lang="en-GB"/>
        </a:p>
      </dgm:t>
    </dgm:pt>
    <dgm:pt modelId="{25A94ABA-BA91-1943-A6CB-421224BD2B42}" type="pres">
      <dgm:prSet presAssocID="{BAA9E503-AAED-E74E-93EF-498447F54AC2}" presName="Name0" presStyleCnt="0">
        <dgm:presLayoutVars>
          <dgm:chMax val="7"/>
          <dgm:chPref val="7"/>
          <dgm:dir/>
        </dgm:presLayoutVars>
      </dgm:prSet>
      <dgm:spPr/>
    </dgm:pt>
    <dgm:pt modelId="{23AE0B1B-EBFC-9A48-A920-7010F2CBE0B6}" type="pres">
      <dgm:prSet presAssocID="{BAA9E503-AAED-E74E-93EF-498447F54AC2}" presName="Name1" presStyleCnt="0"/>
      <dgm:spPr/>
    </dgm:pt>
    <dgm:pt modelId="{B2353DFE-2D7F-A341-BE2E-0CA3B88256A7}" type="pres">
      <dgm:prSet presAssocID="{BAA9E503-AAED-E74E-93EF-498447F54AC2}" presName="cycle" presStyleCnt="0"/>
      <dgm:spPr/>
    </dgm:pt>
    <dgm:pt modelId="{A3694180-1149-2E48-A753-2348877335A1}" type="pres">
      <dgm:prSet presAssocID="{BAA9E503-AAED-E74E-93EF-498447F54AC2}" presName="srcNode" presStyleLbl="node1" presStyleIdx="0" presStyleCnt="3"/>
      <dgm:spPr/>
    </dgm:pt>
    <dgm:pt modelId="{45062857-0507-1444-BBAA-5F143A3BD600}" type="pres">
      <dgm:prSet presAssocID="{BAA9E503-AAED-E74E-93EF-498447F54AC2}" presName="conn" presStyleLbl="parChTrans1D2" presStyleIdx="0" presStyleCnt="1"/>
      <dgm:spPr/>
    </dgm:pt>
    <dgm:pt modelId="{D2FCD9B6-379C-3849-ABB9-584EC639B6A4}" type="pres">
      <dgm:prSet presAssocID="{BAA9E503-AAED-E74E-93EF-498447F54AC2}" presName="extraNode" presStyleLbl="node1" presStyleIdx="0" presStyleCnt="3"/>
      <dgm:spPr/>
    </dgm:pt>
    <dgm:pt modelId="{4D71F056-9CE7-844B-A6A3-F46EE7512DB5}" type="pres">
      <dgm:prSet presAssocID="{BAA9E503-AAED-E74E-93EF-498447F54AC2}" presName="dstNode" presStyleLbl="node1" presStyleIdx="0" presStyleCnt="3"/>
      <dgm:spPr/>
    </dgm:pt>
    <dgm:pt modelId="{7F3DCE14-1138-F846-BDE2-9A6C1459B3BB}" type="pres">
      <dgm:prSet presAssocID="{21D990BF-EE2F-BD4E-97C2-EB8CB48C6466}" presName="text_1" presStyleLbl="node1" presStyleIdx="0" presStyleCnt="3">
        <dgm:presLayoutVars>
          <dgm:bulletEnabled val="1"/>
        </dgm:presLayoutVars>
      </dgm:prSet>
      <dgm:spPr/>
    </dgm:pt>
    <dgm:pt modelId="{01A5CC83-A1DC-7C40-B904-338C034F6D0A}" type="pres">
      <dgm:prSet presAssocID="{21D990BF-EE2F-BD4E-97C2-EB8CB48C6466}" presName="accent_1" presStyleCnt="0"/>
      <dgm:spPr/>
    </dgm:pt>
    <dgm:pt modelId="{9000DB32-BC24-1A4E-B4A0-A668158C85B0}" type="pres">
      <dgm:prSet presAssocID="{21D990BF-EE2F-BD4E-97C2-EB8CB48C6466}" presName="accentRepeatNode" presStyleLbl="solidFgAcc1" presStyleIdx="0" presStyleCnt="3"/>
      <dgm:spPr/>
    </dgm:pt>
    <dgm:pt modelId="{9D0F0B0A-D218-7D4A-B920-5172BC909370}" type="pres">
      <dgm:prSet presAssocID="{BD3DF9CC-1AB7-8A4F-8790-2B8D33D3F5B9}" presName="text_2" presStyleLbl="node1" presStyleIdx="1" presStyleCnt="3">
        <dgm:presLayoutVars>
          <dgm:bulletEnabled val="1"/>
        </dgm:presLayoutVars>
      </dgm:prSet>
      <dgm:spPr/>
    </dgm:pt>
    <dgm:pt modelId="{FAAFA9BC-99F9-FC45-9065-F5D88233058B}" type="pres">
      <dgm:prSet presAssocID="{BD3DF9CC-1AB7-8A4F-8790-2B8D33D3F5B9}" presName="accent_2" presStyleCnt="0"/>
      <dgm:spPr/>
    </dgm:pt>
    <dgm:pt modelId="{70F7BE10-E12F-EE43-A593-5D7B6DEDE29B}" type="pres">
      <dgm:prSet presAssocID="{BD3DF9CC-1AB7-8A4F-8790-2B8D33D3F5B9}" presName="accentRepeatNode" presStyleLbl="solidFgAcc1" presStyleIdx="1" presStyleCnt="3"/>
      <dgm:spPr/>
    </dgm:pt>
    <dgm:pt modelId="{0D1652BA-3B57-244B-9A3D-E903CBB7FD40}" type="pres">
      <dgm:prSet presAssocID="{1DD889E3-1709-314D-9793-97E4FD21F64F}" presName="text_3" presStyleLbl="node1" presStyleIdx="2" presStyleCnt="3">
        <dgm:presLayoutVars>
          <dgm:bulletEnabled val="1"/>
        </dgm:presLayoutVars>
      </dgm:prSet>
      <dgm:spPr/>
    </dgm:pt>
    <dgm:pt modelId="{319256D8-BFD3-C040-ACD1-2247CE3B74D8}" type="pres">
      <dgm:prSet presAssocID="{1DD889E3-1709-314D-9793-97E4FD21F64F}" presName="accent_3" presStyleCnt="0"/>
      <dgm:spPr/>
    </dgm:pt>
    <dgm:pt modelId="{8E81DFE0-E583-FB41-8B55-F578BFA9A3CB}" type="pres">
      <dgm:prSet presAssocID="{1DD889E3-1709-314D-9793-97E4FD21F64F}" presName="accentRepeatNode" presStyleLbl="solidFgAcc1" presStyleIdx="2" presStyleCnt="3"/>
      <dgm:spPr/>
    </dgm:pt>
  </dgm:ptLst>
  <dgm:cxnLst>
    <dgm:cxn modelId="{54FBFB1D-3855-9844-BDD8-33C1AA0FAAEF}" type="presOf" srcId="{D93B77CC-F0F2-AA42-98CB-BDCF9A81B851}" destId="{45062857-0507-1444-BBAA-5F143A3BD600}" srcOrd="0" destOrd="0" presId="urn:microsoft.com/office/officeart/2008/layout/VerticalCurvedList"/>
    <dgm:cxn modelId="{BE9D7B38-6A3F-B243-A863-1F7A78C0A84B}" type="presOf" srcId="{BD3DF9CC-1AB7-8A4F-8790-2B8D33D3F5B9}" destId="{9D0F0B0A-D218-7D4A-B920-5172BC909370}" srcOrd="0" destOrd="0" presId="urn:microsoft.com/office/officeart/2008/layout/VerticalCurvedList"/>
    <dgm:cxn modelId="{63168A3A-52CD-8249-94BA-777802AF7C91}" srcId="{BAA9E503-AAED-E74E-93EF-498447F54AC2}" destId="{21D990BF-EE2F-BD4E-97C2-EB8CB48C6466}" srcOrd="0" destOrd="0" parTransId="{1788ACEB-A423-1E42-9BBE-8783A19F0318}" sibTransId="{D93B77CC-F0F2-AA42-98CB-BDCF9A81B851}"/>
    <dgm:cxn modelId="{AE25025E-8B4E-CD48-864A-0C632CD98B09}" type="presOf" srcId="{BAA9E503-AAED-E74E-93EF-498447F54AC2}" destId="{25A94ABA-BA91-1943-A6CB-421224BD2B42}" srcOrd="0" destOrd="0" presId="urn:microsoft.com/office/officeart/2008/layout/VerticalCurvedList"/>
    <dgm:cxn modelId="{18F69494-2CCE-B24A-BC36-117DA200414D}" srcId="{BAA9E503-AAED-E74E-93EF-498447F54AC2}" destId="{BD3DF9CC-1AB7-8A4F-8790-2B8D33D3F5B9}" srcOrd="1" destOrd="0" parTransId="{887C0BA5-E87C-0543-85C5-8CC34E0C86CA}" sibTransId="{CEA14460-333C-0349-A5CB-37031B255F70}"/>
    <dgm:cxn modelId="{4E2264A7-244D-974F-8CFB-D92958CAEFFB}" type="presOf" srcId="{1DD889E3-1709-314D-9793-97E4FD21F64F}" destId="{0D1652BA-3B57-244B-9A3D-E903CBB7FD40}" srcOrd="0" destOrd="0" presId="urn:microsoft.com/office/officeart/2008/layout/VerticalCurvedList"/>
    <dgm:cxn modelId="{D29BD7CD-0410-BB4B-8E72-ABED22D7480F}" type="presOf" srcId="{21D990BF-EE2F-BD4E-97C2-EB8CB48C6466}" destId="{7F3DCE14-1138-F846-BDE2-9A6C1459B3BB}" srcOrd="0" destOrd="0" presId="urn:microsoft.com/office/officeart/2008/layout/VerticalCurvedList"/>
    <dgm:cxn modelId="{3C1861D0-D642-144E-B51F-E3CB1D6D18AB}" srcId="{BAA9E503-AAED-E74E-93EF-498447F54AC2}" destId="{1DD889E3-1709-314D-9793-97E4FD21F64F}" srcOrd="2" destOrd="0" parTransId="{A0F1B19A-2C71-D04F-96EB-6795AA57826F}" sibTransId="{38B48B7F-3D30-6F40-A05B-E73C1AF669F2}"/>
    <dgm:cxn modelId="{C1FCDD20-5690-7F45-BEDB-8DAD33653BAA}" type="presParOf" srcId="{25A94ABA-BA91-1943-A6CB-421224BD2B42}" destId="{23AE0B1B-EBFC-9A48-A920-7010F2CBE0B6}" srcOrd="0" destOrd="0" presId="urn:microsoft.com/office/officeart/2008/layout/VerticalCurvedList"/>
    <dgm:cxn modelId="{117399D2-DFA7-CE40-AEDC-8DEED91AA846}" type="presParOf" srcId="{23AE0B1B-EBFC-9A48-A920-7010F2CBE0B6}" destId="{B2353DFE-2D7F-A341-BE2E-0CA3B88256A7}" srcOrd="0" destOrd="0" presId="urn:microsoft.com/office/officeart/2008/layout/VerticalCurvedList"/>
    <dgm:cxn modelId="{9333DAE7-65E7-7749-B76B-E051973A831F}" type="presParOf" srcId="{B2353DFE-2D7F-A341-BE2E-0CA3B88256A7}" destId="{A3694180-1149-2E48-A753-2348877335A1}" srcOrd="0" destOrd="0" presId="urn:microsoft.com/office/officeart/2008/layout/VerticalCurvedList"/>
    <dgm:cxn modelId="{199112FA-4FBB-2E45-88B4-B79F9633FF6B}" type="presParOf" srcId="{B2353DFE-2D7F-A341-BE2E-0CA3B88256A7}" destId="{45062857-0507-1444-BBAA-5F143A3BD600}" srcOrd="1" destOrd="0" presId="urn:microsoft.com/office/officeart/2008/layout/VerticalCurvedList"/>
    <dgm:cxn modelId="{225F5849-4236-5C44-8175-6B8F7AFC694E}" type="presParOf" srcId="{B2353DFE-2D7F-A341-BE2E-0CA3B88256A7}" destId="{D2FCD9B6-379C-3849-ABB9-584EC639B6A4}" srcOrd="2" destOrd="0" presId="urn:microsoft.com/office/officeart/2008/layout/VerticalCurvedList"/>
    <dgm:cxn modelId="{60BA32EF-C7C6-6541-BA2D-1122DCB326AE}" type="presParOf" srcId="{B2353DFE-2D7F-A341-BE2E-0CA3B88256A7}" destId="{4D71F056-9CE7-844B-A6A3-F46EE7512DB5}" srcOrd="3" destOrd="0" presId="urn:microsoft.com/office/officeart/2008/layout/VerticalCurvedList"/>
    <dgm:cxn modelId="{8A6173DA-A06B-954C-BB30-BB33AC1E0E00}" type="presParOf" srcId="{23AE0B1B-EBFC-9A48-A920-7010F2CBE0B6}" destId="{7F3DCE14-1138-F846-BDE2-9A6C1459B3BB}" srcOrd="1" destOrd="0" presId="urn:microsoft.com/office/officeart/2008/layout/VerticalCurvedList"/>
    <dgm:cxn modelId="{A95EE939-421C-C948-8222-08B24624C328}" type="presParOf" srcId="{23AE0B1B-EBFC-9A48-A920-7010F2CBE0B6}" destId="{01A5CC83-A1DC-7C40-B904-338C034F6D0A}" srcOrd="2" destOrd="0" presId="urn:microsoft.com/office/officeart/2008/layout/VerticalCurvedList"/>
    <dgm:cxn modelId="{6C820532-FC2D-4043-8CAC-38F180322832}" type="presParOf" srcId="{01A5CC83-A1DC-7C40-B904-338C034F6D0A}" destId="{9000DB32-BC24-1A4E-B4A0-A668158C85B0}" srcOrd="0" destOrd="0" presId="urn:microsoft.com/office/officeart/2008/layout/VerticalCurvedList"/>
    <dgm:cxn modelId="{69F14E91-656E-C94F-80F5-16196C3AA027}" type="presParOf" srcId="{23AE0B1B-EBFC-9A48-A920-7010F2CBE0B6}" destId="{9D0F0B0A-D218-7D4A-B920-5172BC909370}" srcOrd="3" destOrd="0" presId="urn:microsoft.com/office/officeart/2008/layout/VerticalCurvedList"/>
    <dgm:cxn modelId="{62E72428-B020-1C4F-BDF9-4ACDD14DB12B}" type="presParOf" srcId="{23AE0B1B-EBFC-9A48-A920-7010F2CBE0B6}" destId="{FAAFA9BC-99F9-FC45-9065-F5D88233058B}" srcOrd="4" destOrd="0" presId="urn:microsoft.com/office/officeart/2008/layout/VerticalCurvedList"/>
    <dgm:cxn modelId="{4C17C823-0B04-CF46-9C42-7CE3AFB46573}" type="presParOf" srcId="{FAAFA9BC-99F9-FC45-9065-F5D88233058B}" destId="{70F7BE10-E12F-EE43-A593-5D7B6DEDE29B}" srcOrd="0" destOrd="0" presId="urn:microsoft.com/office/officeart/2008/layout/VerticalCurvedList"/>
    <dgm:cxn modelId="{41739A56-1446-3E4D-A8FE-A973666F00AD}" type="presParOf" srcId="{23AE0B1B-EBFC-9A48-A920-7010F2CBE0B6}" destId="{0D1652BA-3B57-244B-9A3D-E903CBB7FD40}" srcOrd="5" destOrd="0" presId="urn:microsoft.com/office/officeart/2008/layout/VerticalCurvedList"/>
    <dgm:cxn modelId="{D94F4157-5B0D-7D48-B07F-E02F9DD5B430}" type="presParOf" srcId="{23AE0B1B-EBFC-9A48-A920-7010F2CBE0B6}" destId="{319256D8-BFD3-C040-ACD1-2247CE3B74D8}" srcOrd="6" destOrd="0" presId="urn:microsoft.com/office/officeart/2008/layout/VerticalCurvedList"/>
    <dgm:cxn modelId="{D531B948-8B46-884F-9A49-5B584A0D6573}" type="presParOf" srcId="{319256D8-BFD3-C040-ACD1-2247CE3B74D8}" destId="{8E81DFE0-E583-FB41-8B55-F578BFA9A3C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D3F9DA-F4BF-4BD2-9B96-8D8A58923A38}" type="doc">
      <dgm:prSet loTypeId="urn:microsoft.com/office/officeart/2016/7/layout/RepeatingBendingProcessNew" loCatId="process" qsTypeId="urn:microsoft.com/office/officeart/2005/8/quickstyle/simple2" qsCatId="simple" csTypeId="urn:microsoft.com/office/officeart/2005/8/colors/accent1_2" csCatId="accent1" phldr="1"/>
      <dgm:spPr/>
      <dgm:t>
        <a:bodyPr/>
        <a:lstStyle/>
        <a:p>
          <a:endParaRPr lang="en-US"/>
        </a:p>
      </dgm:t>
    </dgm:pt>
    <dgm:pt modelId="{6538AD4A-5DDF-4415-A8AF-E12E349AF1B5}">
      <dgm:prSet custT="1"/>
      <dgm:spPr/>
      <dgm:t>
        <a:bodyPr/>
        <a:lstStyle/>
        <a:p>
          <a:r>
            <a:rPr lang="en-GB" sz="1600"/>
            <a:t>Fathers spent 70% more time reading to their children</a:t>
          </a:r>
          <a:endParaRPr lang="en-US" sz="1600"/>
        </a:p>
      </dgm:t>
    </dgm:pt>
    <dgm:pt modelId="{644709D1-F229-4132-9C34-642EBD4A86BC}" type="parTrans" cxnId="{1018023C-C5B9-41D9-930B-3DF79FBA1D05}">
      <dgm:prSet/>
      <dgm:spPr/>
      <dgm:t>
        <a:bodyPr/>
        <a:lstStyle/>
        <a:p>
          <a:endParaRPr lang="en-US"/>
        </a:p>
      </dgm:t>
    </dgm:pt>
    <dgm:pt modelId="{8C97AA2D-10A4-4D3F-9D49-0771BEC4ABB5}" type="sibTrans" cxnId="{1018023C-C5B9-41D9-930B-3DF79FBA1D05}">
      <dgm:prSet/>
      <dgm:spPr/>
      <dgm:t>
        <a:bodyPr/>
        <a:lstStyle/>
        <a:p>
          <a:endParaRPr lang="en-US"/>
        </a:p>
      </dgm:t>
    </dgm:pt>
    <dgm:pt modelId="{D17EE381-56C0-4E27-B82E-CCD879258213}">
      <dgm:prSet custT="1"/>
      <dgm:spPr/>
      <dgm:t>
        <a:bodyPr/>
        <a:lstStyle/>
        <a:p>
          <a:r>
            <a:rPr lang="en-GB" sz="1500" dirty="0"/>
            <a:t>FRED children were 4 times more likely than their peers to make greater-than-expected progress (rising two sub-levels): </a:t>
          </a:r>
          <a:r>
            <a:rPr lang="en-GB" sz="1500" b="1" dirty="0"/>
            <a:t>Reading (42% vs 11%) Numeracy (22 vs 9%) Writing (20% vs 15%)</a:t>
          </a:r>
          <a:endParaRPr lang="en-US" sz="1500" dirty="0"/>
        </a:p>
      </dgm:t>
    </dgm:pt>
    <dgm:pt modelId="{CC3D1DDE-FD37-4DCB-AE26-B5342F9AB590}" type="parTrans" cxnId="{741251D2-B98E-46B0-B8C6-542C11D37CFA}">
      <dgm:prSet/>
      <dgm:spPr/>
      <dgm:t>
        <a:bodyPr/>
        <a:lstStyle/>
        <a:p>
          <a:endParaRPr lang="en-US"/>
        </a:p>
      </dgm:t>
    </dgm:pt>
    <dgm:pt modelId="{C3DCC841-B134-4442-AB2B-E5B909E5BA8A}" type="sibTrans" cxnId="{741251D2-B98E-46B0-B8C6-542C11D37CFA}">
      <dgm:prSet/>
      <dgm:spPr/>
      <dgm:t>
        <a:bodyPr/>
        <a:lstStyle/>
        <a:p>
          <a:endParaRPr lang="en-US"/>
        </a:p>
      </dgm:t>
    </dgm:pt>
    <dgm:pt modelId="{9955D24E-E476-40F6-8177-ABDB2264F8BA}">
      <dgm:prSet custT="1"/>
      <dgm:spPr/>
      <dgm:t>
        <a:bodyPr/>
        <a:lstStyle/>
        <a:p>
          <a:r>
            <a:rPr lang="en-GB" sz="1600" dirty="0"/>
            <a:t>Children on free school meals made the greatest progress</a:t>
          </a:r>
          <a:endParaRPr lang="en-US" sz="1600" dirty="0"/>
        </a:p>
      </dgm:t>
    </dgm:pt>
    <dgm:pt modelId="{CA602090-1E19-4E0E-82B3-AC88EAE41DE1}" type="parTrans" cxnId="{8FE80FB0-C848-4AC1-ABBD-D950A87392D2}">
      <dgm:prSet/>
      <dgm:spPr/>
      <dgm:t>
        <a:bodyPr/>
        <a:lstStyle/>
        <a:p>
          <a:endParaRPr lang="en-US"/>
        </a:p>
      </dgm:t>
    </dgm:pt>
    <dgm:pt modelId="{9DDA2E2B-C5FC-40BD-B42D-96C330CA90C0}" type="sibTrans" cxnId="{8FE80FB0-C848-4AC1-ABBD-D950A87392D2}">
      <dgm:prSet/>
      <dgm:spPr/>
      <dgm:t>
        <a:bodyPr/>
        <a:lstStyle/>
        <a:p>
          <a:endParaRPr lang="en-US"/>
        </a:p>
      </dgm:t>
    </dgm:pt>
    <dgm:pt modelId="{42C5C5E6-FBF9-411D-B766-89C8C392CCC4}">
      <dgm:prSet custT="1"/>
      <dgm:spPr/>
      <dgm:t>
        <a:bodyPr/>
        <a:lstStyle/>
        <a:p>
          <a:r>
            <a:rPr lang="en-GB" sz="1600"/>
            <a:t>High numbers of boys took part</a:t>
          </a:r>
          <a:endParaRPr lang="en-US" sz="1600"/>
        </a:p>
      </dgm:t>
    </dgm:pt>
    <dgm:pt modelId="{D64A60CA-7C14-4014-8EA4-A303B2B1BDC5}" type="parTrans" cxnId="{ED1F0BA3-0406-40DA-B22F-8B98F7DF26AF}">
      <dgm:prSet/>
      <dgm:spPr/>
      <dgm:t>
        <a:bodyPr/>
        <a:lstStyle/>
        <a:p>
          <a:endParaRPr lang="en-US"/>
        </a:p>
      </dgm:t>
    </dgm:pt>
    <dgm:pt modelId="{28E009EF-B222-4117-9AF0-CE4CCBEF4D59}" type="sibTrans" cxnId="{ED1F0BA3-0406-40DA-B22F-8B98F7DF26AF}">
      <dgm:prSet/>
      <dgm:spPr/>
      <dgm:t>
        <a:bodyPr/>
        <a:lstStyle/>
        <a:p>
          <a:endParaRPr lang="en-US"/>
        </a:p>
      </dgm:t>
    </dgm:pt>
    <dgm:pt modelId="{F441BD51-BEB6-47E2-ADE6-A67216EB8161}">
      <dgm:prSet custT="1"/>
      <dgm:spPr/>
      <dgm:t>
        <a:bodyPr/>
        <a:lstStyle/>
        <a:p>
          <a:r>
            <a:rPr lang="en-GB" sz="1600" dirty="0"/>
            <a:t>86% of dads who started FRED were still involved at the end of the programme</a:t>
          </a:r>
          <a:endParaRPr lang="en-US" sz="1600" dirty="0"/>
        </a:p>
      </dgm:t>
    </dgm:pt>
    <dgm:pt modelId="{86FF1F00-47B8-49B7-A19F-19F0CB292F98}" type="parTrans" cxnId="{9C6E9BCD-C6CE-4DA2-9211-15E2353903AE}">
      <dgm:prSet/>
      <dgm:spPr/>
      <dgm:t>
        <a:bodyPr/>
        <a:lstStyle/>
        <a:p>
          <a:endParaRPr lang="en-US"/>
        </a:p>
      </dgm:t>
    </dgm:pt>
    <dgm:pt modelId="{029E24CE-FE88-427E-81C2-06392EB72533}" type="sibTrans" cxnId="{9C6E9BCD-C6CE-4DA2-9211-15E2353903AE}">
      <dgm:prSet/>
      <dgm:spPr/>
      <dgm:t>
        <a:bodyPr/>
        <a:lstStyle/>
        <a:p>
          <a:endParaRPr lang="en-US"/>
        </a:p>
      </dgm:t>
    </dgm:pt>
    <dgm:pt modelId="{09ED8955-B06A-44F0-B454-338045BEA650}">
      <dgm:prSet custT="1"/>
      <dgm:spPr/>
      <dgm:t>
        <a:bodyPr/>
        <a:lstStyle/>
        <a:p>
          <a:r>
            <a:rPr lang="en-GB" sz="1500"/>
            <a:t>A third of FRED dads said they now spend more and better quality time with their children (most of these were relatively disengaged before FRED) </a:t>
          </a:r>
          <a:endParaRPr lang="en-US" sz="1500"/>
        </a:p>
      </dgm:t>
    </dgm:pt>
    <dgm:pt modelId="{85AA04B1-61AD-4421-842A-74380EE71A49}" type="parTrans" cxnId="{CE444F19-E18A-4708-92DC-5E3A499DC6AF}">
      <dgm:prSet/>
      <dgm:spPr/>
      <dgm:t>
        <a:bodyPr/>
        <a:lstStyle/>
        <a:p>
          <a:endParaRPr lang="en-US"/>
        </a:p>
      </dgm:t>
    </dgm:pt>
    <dgm:pt modelId="{9D7E0D37-9AAA-4914-AB04-664C5766C685}" type="sibTrans" cxnId="{CE444F19-E18A-4708-92DC-5E3A499DC6AF}">
      <dgm:prSet/>
      <dgm:spPr/>
      <dgm:t>
        <a:bodyPr/>
        <a:lstStyle/>
        <a:p>
          <a:endParaRPr lang="en-US"/>
        </a:p>
      </dgm:t>
    </dgm:pt>
    <dgm:pt modelId="{E7BF6CF1-0CE6-F04D-B19A-11295B031010}" type="pres">
      <dgm:prSet presAssocID="{8FD3F9DA-F4BF-4BD2-9B96-8D8A58923A38}" presName="Name0" presStyleCnt="0">
        <dgm:presLayoutVars>
          <dgm:dir/>
          <dgm:resizeHandles val="exact"/>
        </dgm:presLayoutVars>
      </dgm:prSet>
      <dgm:spPr/>
    </dgm:pt>
    <dgm:pt modelId="{673F2119-99DE-0B47-8425-0D0152888C64}" type="pres">
      <dgm:prSet presAssocID="{6538AD4A-5DDF-4415-A8AF-E12E349AF1B5}" presName="node" presStyleLbl="node1" presStyleIdx="0" presStyleCnt="6" custScaleY="127413">
        <dgm:presLayoutVars>
          <dgm:bulletEnabled val="1"/>
        </dgm:presLayoutVars>
      </dgm:prSet>
      <dgm:spPr/>
    </dgm:pt>
    <dgm:pt modelId="{3668D14F-1D22-1E4A-AF7B-E9BFDCF5604E}" type="pres">
      <dgm:prSet presAssocID="{8C97AA2D-10A4-4D3F-9D49-0771BEC4ABB5}" presName="sibTrans" presStyleLbl="sibTrans1D1" presStyleIdx="0" presStyleCnt="5"/>
      <dgm:spPr/>
    </dgm:pt>
    <dgm:pt modelId="{0DF26503-1480-AF49-9F91-A456C0FD0821}" type="pres">
      <dgm:prSet presAssocID="{8C97AA2D-10A4-4D3F-9D49-0771BEC4ABB5}" presName="connectorText" presStyleLbl="sibTrans1D1" presStyleIdx="0" presStyleCnt="5"/>
      <dgm:spPr/>
    </dgm:pt>
    <dgm:pt modelId="{8DDFF323-9D45-A947-8B6C-436ACBD33434}" type="pres">
      <dgm:prSet presAssocID="{D17EE381-56C0-4E27-B82E-CCD879258213}" presName="node" presStyleLbl="node1" presStyleIdx="1" presStyleCnt="6" custScaleY="129151">
        <dgm:presLayoutVars>
          <dgm:bulletEnabled val="1"/>
        </dgm:presLayoutVars>
      </dgm:prSet>
      <dgm:spPr/>
    </dgm:pt>
    <dgm:pt modelId="{834E247D-90F8-F049-93D6-F5C9EB7910E4}" type="pres">
      <dgm:prSet presAssocID="{C3DCC841-B134-4442-AB2B-E5B909E5BA8A}" presName="sibTrans" presStyleLbl="sibTrans1D1" presStyleIdx="1" presStyleCnt="5"/>
      <dgm:spPr/>
    </dgm:pt>
    <dgm:pt modelId="{49713D3F-0E65-1D4C-9FAC-43B90355AAE8}" type="pres">
      <dgm:prSet presAssocID="{C3DCC841-B134-4442-AB2B-E5B909E5BA8A}" presName="connectorText" presStyleLbl="sibTrans1D1" presStyleIdx="1" presStyleCnt="5"/>
      <dgm:spPr/>
    </dgm:pt>
    <dgm:pt modelId="{73A4AF8C-C609-9642-98B0-07437662BDF8}" type="pres">
      <dgm:prSet presAssocID="{9955D24E-E476-40F6-8177-ABDB2264F8BA}" presName="node" presStyleLbl="node1" presStyleIdx="2" presStyleCnt="6" custScaleY="123937">
        <dgm:presLayoutVars>
          <dgm:bulletEnabled val="1"/>
        </dgm:presLayoutVars>
      </dgm:prSet>
      <dgm:spPr/>
    </dgm:pt>
    <dgm:pt modelId="{D23B24F0-FF66-EE4D-9A46-3CBC87687A10}" type="pres">
      <dgm:prSet presAssocID="{9DDA2E2B-C5FC-40BD-B42D-96C330CA90C0}" presName="sibTrans" presStyleLbl="sibTrans1D1" presStyleIdx="2" presStyleCnt="5"/>
      <dgm:spPr/>
    </dgm:pt>
    <dgm:pt modelId="{BDB37905-D90E-564A-8B39-5B19EA70C4A8}" type="pres">
      <dgm:prSet presAssocID="{9DDA2E2B-C5FC-40BD-B42D-96C330CA90C0}" presName="connectorText" presStyleLbl="sibTrans1D1" presStyleIdx="2" presStyleCnt="5"/>
      <dgm:spPr/>
    </dgm:pt>
    <dgm:pt modelId="{CCD0F326-3D1C-764F-BF34-D5937867CEAE}" type="pres">
      <dgm:prSet presAssocID="{42C5C5E6-FBF9-411D-B766-89C8C392CCC4}" presName="node" presStyleLbl="node1" presStyleIdx="3" presStyleCnt="6">
        <dgm:presLayoutVars>
          <dgm:bulletEnabled val="1"/>
        </dgm:presLayoutVars>
      </dgm:prSet>
      <dgm:spPr/>
    </dgm:pt>
    <dgm:pt modelId="{DFA27EEF-7D92-1545-8266-8F979D983C25}" type="pres">
      <dgm:prSet presAssocID="{28E009EF-B222-4117-9AF0-CE4CCBEF4D59}" presName="sibTrans" presStyleLbl="sibTrans1D1" presStyleIdx="3" presStyleCnt="5"/>
      <dgm:spPr/>
    </dgm:pt>
    <dgm:pt modelId="{F393DA41-51A0-1A43-A0CB-93CB4017A594}" type="pres">
      <dgm:prSet presAssocID="{28E009EF-B222-4117-9AF0-CE4CCBEF4D59}" presName="connectorText" presStyleLbl="sibTrans1D1" presStyleIdx="3" presStyleCnt="5"/>
      <dgm:spPr/>
    </dgm:pt>
    <dgm:pt modelId="{855B7152-ADED-B84A-9797-27433C2592F8}" type="pres">
      <dgm:prSet presAssocID="{F441BD51-BEB6-47E2-ADE6-A67216EB8161}" presName="node" presStyleLbl="node1" presStyleIdx="4" presStyleCnt="6">
        <dgm:presLayoutVars>
          <dgm:bulletEnabled val="1"/>
        </dgm:presLayoutVars>
      </dgm:prSet>
      <dgm:spPr/>
    </dgm:pt>
    <dgm:pt modelId="{D4FCF965-645C-1E4E-B957-38879C8B564A}" type="pres">
      <dgm:prSet presAssocID="{029E24CE-FE88-427E-81C2-06392EB72533}" presName="sibTrans" presStyleLbl="sibTrans1D1" presStyleIdx="4" presStyleCnt="5"/>
      <dgm:spPr/>
    </dgm:pt>
    <dgm:pt modelId="{DA63BDD8-5193-8846-BD3F-CD96691C76F8}" type="pres">
      <dgm:prSet presAssocID="{029E24CE-FE88-427E-81C2-06392EB72533}" presName="connectorText" presStyleLbl="sibTrans1D1" presStyleIdx="4" presStyleCnt="5"/>
      <dgm:spPr/>
    </dgm:pt>
    <dgm:pt modelId="{8EC98F12-6BE8-3E4D-A6DF-0258A60C9FE9}" type="pres">
      <dgm:prSet presAssocID="{09ED8955-B06A-44F0-B454-338045BEA650}" presName="node" presStyleLbl="node1" presStyleIdx="5" presStyleCnt="6" custScaleY="101276">
        <dgm:presLayoutVars>
          <dgm:bulletEnabled val="1"/>
        </dgm:presLayoutVars>
      </dgm:prSet>
      <dgm:spPr/>
    </dgm:pt>
  </dgm:ptLst>
  <dgm:cxnLst>
    <dgm:cxn modelId="{CE444F19-E18A-4708-92DC-5E3A499DC6AF}" srcId="{8FD3F9DA-F4BF-4BD2-9B96-8D8A58923A38}" destId="{09ED8955-B06A-44F0-B454-338045BEA650}" srcOrd="5" destOrd="0" parTransId="{85AA04B1-61AD-4421-842A-74380EE71A49}" sibTransId="{9D7E0D37-9AAA-4914-AB04-664C5766C685}"/>
    <dgm:cxn modelId="{8301BD1F-FD2D-C04F-B881-F7350215AD8E}" type="presOf" srcId="{28E009EF-B222-4117-9AF0-CE4CCBEF4D59}" destId="{DFA27EEF-7D92-1545-8266-8F979D983C25}" srcOrd="0" destOrd="0" presId="urn:microsoft.com/office/officeart/2016/7/layout/RepeatingBendingProcessNew"/>
    <dgm:cxn modelId="{1018023C-C5B9-41D9-930B-3DF79FBA1D05}" srcId="{8FD3F9DA-F4BF-4BD2-9B96-8D8A58923A38}" destId="{6538AD4A-5DDF-4415-A8AF-E12E349AF1B5}" srcOrd="0" destOrd="0" parTransId="{644709D1-F229-4132-9C34-642EBD4A86BC}" sibTransId="{8C97AA2D-10A4-4D3F-9D49-0771BEC4ABB5}"/>
    <dgm:cxn modelId="{B101D53C-CB3A-684E-AF4C-9B809ED454C4}" type="presOf" srcId="{8FD3F9DA-F4BF-4BD2-9B96-8D8A58923A38}" destId="{E7BF6CF1-0CE6-F04D-B19A-11295B031010}" srcOrd="0" destOrd="0" presId="urn:microsoft.com/office/officeart/2016/7/layout/RepeatingBendingProcessNew"/>
    <dgm:cxn modelId="{4132E55E-7BC5-A341-AAF7-A34919A221DC}" type="presOf" srcId="{C3DCC841-B134-4442-AB2B-E5B909E5BA8A}" destId="{49713D3F-0E65-1D4C-9FAC-43B90355AAE8}" srcOrd="1" destOrd="0" presId="urn:microsoft.com/office/officeart/2016/7/layout/RepeatingBendingProcessNew"/>
    <dgm:cxn modelId="{2C320648-F2C5-9E4E-9F08-B7C9A3976E9C}" type="presOf" srcId="{8C97AA2D-10A4-4D3F-9D49-0771BEC4ABB5}" destId="{3668D14F-1D22-1E4A-AF7B-E9BFDCF5604E}" srcOrd="0" destOrd="0" presId="urn:microsoft.com/office/officeart/2016/7/layout/RepeatingBendingProcessNew"/>
    <dgm:cxn modelId="{4F19374E-837E-E94F-9EBC-266FEFEF1704}" type="presOf" srcId="{28E009EF-B222-4117-9AF0-CE4CCBEF4D59}" destId="{F393DA41-51A0-1A43-A0CB-93CB4017A594}" srcOrd="1" destOrd="0" presId="urn:microsoft.com/office/officeart/2016/7/layout/RepeatingBendingProcessNew"/>
    <dgm:cxn modelId="{663C2B52-01D5-7C41-BB29-1E300BF4760F}" type="presOf" srcId="{D17EE381-56C0-4E27-B82E-CCD879258213}" destId="{8DDFF323-9D45-A947-8B6C-436ACBD33434}" srcOrd="0" destOrd="0" presId="urn:microsoft.com/office/officeart/2016/7/layout/RepeatingBendingProcessNew"/>
    <dgm:cxn modelId="{FA6C0459-4702-C24C-8523-C07DD8A53BA3}" type="presOf" srcId="{F441BD51-BEB6-47E2-ADE6-A67216EB8161}" destId="{855B7152-ADED-B84A-9797-27433C2592F8}" srcOrd="0" destOrd="0" presId="urn:microsoft.com/office/officeart/2016/7/layout/RepeatingBendingProcessNew"/>
    <dgm:cxn modelId="{2902D75A-A7D4-7744-AE3B-94DC312847B5}" type="presOf" srcId="{6538AD4A-5DDF-4415-A8AF-E12E349AF1B5}" destId="{673F2119-99DE-0B47-8425-0D0152888C64}" srcOrd="0" destOrd="0" presId="urn:microsoft.com/office/officeart/2016/7/layout/RepeatingBendingProcessNew"/>
    <dgm:cxn modelId="{10050587-FD43-0F43-8E93-A5A0FE259FD3}" type="presOf" srcId="{029E24CE-FE88-427E-81C2-06392EB72533}" destId="{DA63BDD8-5193-8846-BD3F-CD96691C76F8}" srcOrd="1" destOrd="0" presId="urn:microsoft.com/office/officeart/2016/7/layout/RepeatingBendingProcessNew"/>
    <dgm:cxn modelId="{ADDFA498-5B68-3F4B-AAC2-5AFFF704CA18}" type="presOf" srcId="{8C97AA2D-10A4-4D3F-9D49-0771BEC4ABB5}" destId="{0DF26503-1480-AF49-9F91-A456C0FD0821}" srcOrd="1" destOrd="0" presId="urn:microsoft.com/office/officeart/2016/7/layout/RepeatingBendingProcessNew"/>
    <dgm:cxn modelId="{ED1F0BA3-0406-40DA-B22F-8B98F7DF26AF}" srcId="{8FD3F9DA-F4BF-4BD2-9B96-8D8A58923A38}" destId="{42C5C5E6-FBF9-411D-B766-89C8C392CCC4}" srcOrd="3" destOrd="0" parTransId="{D64A60CA-7C14-4014-8EA4-A303B2B1BDC5}" sibTransId="{28E009EF-B222-4117-9AF0-CE4CCBEF4D59}"/>
    <dgm:cxn modelId="{01D627A6-24C3-8149-A720-6D3C0C08DB3D}" type="presOf" srcId="{029E24CE-FE88-427E-81C2-06392EB72533}" destId="{D4FCF965-645C-1E4E-B957-38879C8B564A}" srcOrd="0" destOrd="0" presId="urn:microsoft.com/office/officeart/2016/7/layout/RepeatingBendingProcessNew"/>
    <dgm:cxn modelId="{F84BC5AE-C8AA-684E-9316-DF19F316F91E}" type="presOf" srcId="{9955D24E-E476-40F6-8177-ABDB2264F8BA}" destId="{73A4AF8C-C609-9642-98B0-07437662BDF8}" srcOrd="0" destOrd="0" presId="urn:microsoft.com/office/officeart/2016/7/layout/RepeatingBendingProcessNew"/>
    <dgm:cxn modelId="{8FE80FB0-C848-4AC1-ABBD-D950A87392D2}" srcId="{8FD3F9DA-F4BF-4BD2-9B96-8D8A58923A38}" destId="{9955D24E-E476-40F6-8177-ABDB2264F8BA}" srcOrd="2" destOrd="0" parTransId="{CA602090-1E19-4E0E-82B3-AC88EAE41DE1}" sibTransId="{9DDA2E2B-C5FC-40BD-B42D-96C330CA90C0}"/>
    <dgm:cxn modelId="{6C891BB9-B992-D247-8F44-FB2CBA531BBB}" type="presOf" srcId="{42C5C5E6-FBF9-411D-B766-89C8C392CCC4}" destId="{CCD0F326-3D1C-764F-BF34-D5937867CEAE}" srcOrd="0" destOrd="0" presId="urn:microsoft.com/office/officeart/2016/7/layout/RepeatingBendingProcessNew"/>
    <dgm:cxn modelId="{02BF11BC-6FF7-C14B-AACA-4DE8C5AC9E60}" type="presOf" srcId="{9DDA2E2B-C5FC-40BD-B42D-96C330CA90C0}" destId="{BDB37905-D90E-564A-8B39-5B19EA70C4A8}" srcOrd="1" destOrd="0" presId="urn:microsoft.com/office/officeart/2016/7/layout/RepeatingBendingProcessNew"/>
    <dgm:cxn modelId="{D490C7C0-B652-9A48-81DE-FF0F51D0D4DC}" type="presOf" srcId="{09ED8955-B06A-44F0-B454-338045BEA650}" destId="{8EC98F12-6BE8-3E4D-A6DF-0258A60C9FE9}" srcOrd="0" destOrd="0" presId="urn:microsoft.com/office/officeart/2016/7/layout/RepeatingBendingProcessNew"/>
    <dgm:cxn modelId="{4407FAC5-C9CA-434B-B2F7-504E526A5A7A}" type="presOf" srcId="{9DDA2E2B-C5FC-40BD-B42D-96C330CA90C0}" destId="{D23B24F0-FF66-EE4D-9A46-3CBC87687A10}" srcOrd="0" destOrd="0" presId="urn:microsoft.com/office/officeart/2016/7/layout/RepeatingBendingProcessNew"/>
    <dgm:cxn modelId="{9C6E9BCD-C6CE-4DA2-9211-15E2353903AE}" srcId="{8FD3F9DA-F4BF-4BD2-9B96-8D8A58923A38}" destId="{F441BD51-BEB6-47E2-ADE6-A67216EB8161}" srcOrd="4" destOrd="0" parTransId="{86FF1F00-47B8-49B7-A19F-19F0CB292F98}" sibTransId="{029E24CE-FE88-427E-81C2-06392EB72533}"/>
    <dgm:cxn modelId="{741251D2-B98E-46B0-B8C6-542C11D37CFA}" srcId="{8FD3F9DA-F4BF-4BD2-9B96-8D8A58923A38}" destId="{D17EE381-56C0-4E27-B82E-CCD879258213}" srcOrd="1" destOrd="0" parTransId="{CC3D1DDE-FD37-4DCB-AE26-B5342F9AB590}" sibTransId="{C3DCC841-B134-4442-AB2B-E5B909E5BA8A}"/>
    <dgm:cxn modelId="{CF6B6BE5-0A1D-3C49-A440-AC86C3403EBF}" type="presOf" srcId="{C3DCC841-B134-4442-AB2B-E5B909E5BA8A}" destId="{834E247D-90F8-F049-93D6-F5C9EB7910E4}" srcOrd="0" destOrd="0" presId="urn:microsoft.com/office/officeart/2016/7/layout/RepeatingBendingProcessNew"/>
    <dgm:cxn modelId="{D27D06A2-6E1D-6E47-9DBE-3F1E3588E805}" type="presParOf" srcId="{E7BF6CF1-0CE6-F04D-B19A-11295B031010}" destId="{673F2119-99DE-0B47-8425-0D0152888C64}" srcOrd="0" destOrd="0" presId="urn:microsoft.com/office/officeart/2016/7/layout/RepeatingBendingProcessNew"/>
    <dgm:cxn modelId="{04F10A54-2598-C842-8935-F55E3CC5CE61}" type="presParOf" srcId="{E7BF6CF1-0CE6-F04D-B19A-11295B031010}" destId="{3668D14F-1D22-1E4A-AF7B-E9BFDCF5604E}" srcOrd="1" destOrd="0" presId="urn:microsoft.com/office/officeart/2016/7/layout/RepeatingBendingProcessNew"/>
    <dgm:cxn modelId="{08E80F8E-5442-094A-85A0-3F307ABF2844}" type="presParOf" srcId="{3668D14F-1D22-1E4A-AF7B-E9BFDCF5604E}" destId="{0DF26503-1480-AF49-9F91-A456C0FD0821}" srcOrd="0" destOrd="0" presId="urn:microsoft.com/office/officeart/2016/7/layout/RepeatingBendingProcessNew"/>
    <dgm:cxn modelId="{7F9828A8-69EA-BB4B-A4C5-A8323A5C9D9D}" type="presParOf" srcId="{E7BF6CF1-0CE6-F04D-B19A-11295B031010}" destId="{8DDFF323-9D45-A947-8B6C-436ACBD33434}" srcOrd="2" destOrd="0" presId="urn:microsoft.com/office/officeart/2016/7/layout/RepeatingBendingProcessNew"/>
    <dgm:cxn modelId="{960BC1FE-C454-744C-A0BA-94EDF8A4A6F1}" type="presParOf" srcId="{E7BF6CF1-0CE6-F04D-B19A-11295B031010}" destId="{834E247D-90F8-F049-93D6-F5C9EB7910E4}" srcOrd="3" destOrd="0" presId="urn:microsoft.com/office/officeart/2016/7/layout/RepeatingBendingProcessNew"/>
    <dgm:cxn modelId="{D91CE72E-D9AE-0542-A2E3-8A8514014B97}" type="presParOf" srcId="{834E247D-90F8-F049-93D6-F5C9EB7910E4}" destId="{49713D3F-0E65-1D4C-9FAC-43B90355AAE8}" srcOrd="0" destOrd="0" presId="urn:microsoft.com/office/officeart/2016/7/layout/RepeatingBendingProcessNew"/>
    <dgm:cxn modelId="{86D05CF0-48C3-AE4A-8C9E-308DEF95B76E}" type="presParOf" srcId="{E7BF6CF1-0CE6-F04D-B19A-11295B031010}" destId="{73A4AF8C-C609-9642-98B0-07437662BDF8}" srcOrd="4" destOrd="0" presId="urn:microsoft.com/office/officeart/2016/7/layout/RepeatingBendingProcessNew"/>
    <dgm:cxn modelId="{6E92AEBF-C665-1545-9403-F3C66BE2283E}" type="presParOf" srcId="{E7BF6CF1-0CE6-F04D-B19A-11295B031010}" destId="{D23B24F0-FF66-EE4D-9A46-3CBC87687A10}" srcOrd="5" destOrd="0" presId="urn:microsoft.com/office/officeart/2016/7/layout/RepeatingBendingProcessNew"/>
    <dgm:cxn modelId="{1D5ABE36-C7C4-C14F-82D9-5DA39A880E8D}" type="presParOf" srcId="{D23B24F0-FF66-EE4D-9A46-3CBC87687A10}" destId="{BDB37905-D90E-564A-8B39-5B19EA70C4A8}" srcOrd="0" destOrd="0" presId="urn:microsoft.com/office/officeart/2016/7/layout/RepeatingBendingProcessNew"/>
    <dgm:cxn modelId="{C1123D21-7BD7-D047-B12A-B5EEDA304523}" type="presParOf" srcId="{E7BF6CF1-0CE6-F04D-B19A-11295B031010}" destId="{CCD0F326-3D1C-764F-BF34-D5937867CEAE}" srcOrd="6" destOrd="0" presId="urn:microsoft.com/office/officeart/2016/7/layout/RepeatingBendingProcessNew"/>
    <dgm:cxn modelId="{2B4957ED-11AB-B04E-ADB4-910B8053DE24}" type="presParOf" srcId="{E7BF6CF1-0CE6-F04D-B19A-11295B031010}" destId="{DFA27EEF-7D92-1545-8266-8F979D983C25}" srcOrd="7" destOrd="0" presId="urn:microsoft.com/office/officeart/2016/7/layout/RepeatingBendingProcessNew"/>
    <dgm:cxn modelId="{44D104BC-BB30-3243-A083-E8FCC0A9C39E}" type="presParOf" srcId="{DFA27EEF-7D92-1545-8266-8F979D983C25}" destId="{F393DA41-51A0-1A43-A0CB-93CB4017A594}" srcOrd="0" destOrd="0" presId="urn:microsoft.com/office/officeart/2016/7/layout/RepeatingBendingProcessNew"/>
    <dgm:cxn modelId="{7679454F-1A79-F44F-8F26-85A07089D216}" type="presParOf" srcId="{E7BF6CF1-0CE6-F04D-B19A-11295B031010}" destId="{855B7152-ADED-B84A-9797-27433C2592F8}" srcOrd="8" destOrd="0" presId="urn:microsoft.com/office/officeart/2016/7/layout/RepeatingBendingProcessNew"/>
    <dgm:cxn modelId="{EDEF8FB6-CCD4-294D-BA42-CAF64E395488}" type="presParOf" srcId="{E7BF6CF1-0CE6-F04D-B19A-11295B031010}" destId="{D4FCF965-645C-1E4E-B957-38879C8B564A}" srcOrd="9" destOrd="0" presId="urn:microsoft.com/office/officeart/2016/7/layout/RepeatingBendingProcessNew"/>
    <dgm:cxn modelId="{8687E8CE-3585-7344-8E29-0CBAE93F2C38}" type="presParOf" srcId="{D4FCF965-645C-1E4E-B957-38879C8B564A}" destId="{DA63BDD8-5193-8846-BD3F-CD96691C76F8}" srcOrd="0" destOrd="0" presId="urn:microsoft.com/office/officeart/2016/7/layout/RepeatingBendingProcessNew"/>
    <dgm:cxn modelId="{2FDA89D8-2A7D-284D-A9F8-EBB4A62D3F5C}" type="presParOf" srcId="{E7BF6CF1-0CE6-F04D-B19A-11295B031010}" destId="{8EC98F12-6BE8-3E4D-A6DF-0258A60C9FE9}"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62857-0507-1444-BBAA-5F143A3BD600}">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3DCE14-1138-F846-BDE2-9A6C1459B3BB}">
      <dsp:nvSpPr>
        <dsp:cNvPr id="0" name=""/>
        <dsp:cNvSpPr/>
      </dsp:nvSpPr>
      <dsp:spPr>
        <a:xfrm>
          <a:off x="564979" y="406400"/>
          <a:ext cx="5475833" cy="8128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Reading with children</a:t>
          </a:r>
        </a:p>
      </dsp:txBody>
      <dsp:txXfrm>
        <a:off x="564979" y="406400"/>
        <a:ext cx="5475833" cy="812800"/>
      </dsp:txXfrm>
    </dsp:sp>
    <dsp:sp modelId="{9000DB32-BC24-1A4E-B4A0-A668158C85B0}">
      <dsp:nvSpPr>
        <dsp:cNvPr id="0" name=""/>
        <dsp:cNvSpPr/>
      </dsp:nvSpPr>
      <dsp:spPr>
        <a:xfrm>
          <a:off x="56979" y="304800"/>
          <a:ext cx="1016000" cy="10160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0F0B0A-D218-7D4A-B920-5172BC909370}">
      <dsp:nvSpPr>
        <dsp:cNvPr id="0" name=""/>
        <dsp:cNvSpPr/>
      </dsp:nvSpPr>
      <dsp:spPr>
        <a:xfrm>
          <a:off x="860432" y="1625599"/>
          <a:ext cx="5180380" cy="8128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Involvement with their child's development and education</a:t>
          </a:r>
          <a:endParaRPr lang="en-US" sz="2400" kern="1200" dirty="0"/>
        </a:p>
      </dsp:txBody>
      <dsp:txXfrm>
        <a:off x="860432" y="1625599"/>
        <a:ext cx="5180380" cy="812800"/>
      </dsp:txXfrm>
    </dsp:sp>
    <dsp:sp modelId="{70F7BE10-E12F-EE43-A593-5D7B6DEDE29B}">
      <dsp:nvSpPr>
        <dsp:cNvPr id="0" name=""/>
        <dsp:cNvSpPr/>
      </dsp:nvSpPr>
      <dsp:spPr>
        <a:xfrm>
          <a:off x="352432" y="1523999"/>
          <a:ext cx="1016000" cy="10160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1652BA-3B57-244B-9A3D-E903CBB7FD40}">
      <dsp:nvSpPr>
        <dsp:cNvPr id="0" name=""/>
        <dsp:cNvSpPr/>
      </dsp:nvSpPr>
      <dsp:spPr>
        <a:xfrm>
          <a:off x="564979" y="2844800"/>
          <a:ext cx="5475833" cy="8128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Relationship with services</a:t>
          </a:r>
          <a:endParaRPr lang="en-US" sz="2400" kern="1200" dirty="0"/>
        </a:p>
      </dsp:txBody>
      <dsp:txXfrm>
        <a:off x="564979" y="2844800"/>
        <a:ext cx="5475833" cy="812800"/>
      </dsp:txXfrm>
    </dsp:sp>
    <dsp:sp modelId="{8E81DFE0-E583-FB41-8B55-F578BFA9A3CB}">
      <dsp:nvSpPr>
        <dsp:cNvPr id="0" name=""/>
        <dsp:cNvSpPr/>
      </dsp:nvSpPr>
      <dsp:spPr>
        <a:xfrm>
          <a:off x="56979" y="2743200"/>
          <a:ext cx="1016000" cy="101600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8D14F-1D22-1E4A-AF7B-E9BFDCF5604E}">
      <dsp:nvSpPr>
        <dsp:cNvPr id="0" name=""/>
        <dsp:cNvSpPr/>
      </dsp:nvSpPr>
      <dsp:spPr>
        <a:xfrm>
          <a:off x="2285708" y="1257797"/>
          <a:ext cx="493248" cy="91440"/>
        </a:xfrm>
        <a:custGeom>
          <a:avLst/>
          <a:gdLst/>
          <a:ahLst/>
          <a:cxnLst/>
          <a:rect l="0" t="0" r="0" b="0"/>
          <a:pathLst>
            <a:path>
              <a:moveTo>
                <a:pt x="0" y="45720"/>
              </a:moveTo>
              <a:lnTo>
                <a:pt x="49324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9236" y="1300896"/>
        <a:ext cx="26192" cy="5243"/>
      </dsp:txXfrm>
    </dsp:sp>
    <dsp:sp modelId="{673F2119-99DE-0B47-8425-0D0152888C64}">
      <dsp:nvSpPr>
        <dsp:cNvPr id="0" name=""/>
        <dsp:cNvSpPr/>
      </dsp:nvSpPr>
      <dsp:spPr>
        <a:xfrm>
          <a:off x="9908" y="432930"/>
          <a:ext cx="2277600" cy="17411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604" tIns="117148" rIns="111604" bIns="117148" numCol="1" spcCol="1270" anchor="ctr" anchorCtr="0">
          <a:noAutofit/>
        </a:bodyPr>
        <a:lstStyle/>
        <a:p>
          <a:pPr marL="0" lvl="0" indent="0" algn="ctr" defTabSz="711200">
            <a:lnSpc>
              <a:spcPct val="90000"/>
            </a:lnSpc>
            <a:spcBef>
              <a:spcPct val="0"/>
            </a:spcBef>
            <a:spcAft>
              <a:spcPct val="35000"/>
            </a:spcAft>
            <a:buNone/>
          </a:pPr>
          <a:r>
            <a:rPr lang="en-GB" sz="1600" kern="1200"/>
            <a:t>Fathers spent 70% more time reading to their children</a:t>
          </a:r>
          <a:endParaRPr lang="en-US" sz="1600" kern="1200"/>
        </a:p>
      </dsp:txBody>
      <dsp:txXfrm>
        <a:off x="9908" y="432930"/>
        <a:ext cx="2277600" cy="1741175"/>
      </dsp:txXfrm>
    </dsp:sp>
    <dsp:sp modelId="{834E247D-90F8-F049-93D6-F5C9EB7910E4}">
      <dsp:nvSpPr>
        <dsp:cNvPr id="0" name=""/>
        <dsp:cNvSpPr/>
      </dsp:nvSpPr>
      <dsp:spPr>
        <a:xfrm>
          <a:off x="5087157" y="1257797"/>
          <a:ext cx="493248" cy="91440"/>
        </a:xfrm>
        <a:custGeom>
          <a:avLst/>
          <a:gdLst/>
          <a:ahLst/>
          <a:cxnLst/>
          <a:rect l="0" t="0" r="0" b="0"/>
          <a:pathLst>
            <a:path>
              <a:moveTo>
                <a:pt x="0" y="45720"/>
              </a:moveTo>
              <a:lnTo>
                <a:pt x="49324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20685" y="1300896"/>
        <a:ext cx="26192" cy="5243"/>
      </dsp:txXfrm>
    </dsp:sp>
    <dsp:sp modelId="{8DDFF323-9D45-A947-8B6C-436ACBD33434}">
      <dsp:nvSpPr>
        <dsp:cNvPr id="0" name=""/>
        <dsp:cNvSpPr/>
      </dsp:nvSpPr>
      <dsp:spPr>
        <a:xfrm>
          <a:off x="2811357" y="421054"/>
          <a:ext cx="2277600" cy="176492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604" tIns="117148" rIns="111604" bIns="117148" numCol="1" spcCol="1270" anchor="ctr" anchorCtr="0">
          <a:noAutofit/>
        </a:bodyPr>
        <a:lstStyle/>
        <a:p>
          <a:pPr marL="0" lvl="0" indent="0" algn="ctr" defTabSz="666750">
            <a:lnSpc>
              <a:spcPct val="90000"/>
            </a:lnSpc>
            <a:spcBef>
              <a:spcPct val="0"/>
            </a:spcBef>
            <a:spcAft>
              <a:spcPct val="35000"/>
            </a:spcAft>
            <a:buNone/>
          </a:pPr>
          <a:r>
            <a:rPr lang="en-GB" sz="1500" kern="1200" dirty="0"/>
            <a:t>FRED children were 4 times more likely than their peers to make greater-than-expected progress (rising two sub-levels): </a:t>
          </a:r>
          <a:r>
            <a:rPr lang="en-GB" sz="1500" b="1" kern="1200" dirty="0"/>
            <a:t>Reading (42% vs 11%) Numeracy (22 vs 9%) Writing (20% vs 15%)</a:t>
          </a:r>
          <a:endParaRPr lang="en-US" sz="1500" kern="1200" dirty="0"/>
        </a:p>
      </dsp:txBody>
      <dsp:txXfrm>
        <a:off x="2811357" y="421054"/>
        <a:ext cx="2277600" cy="1764926"/>
      </dsp:txXfrm>
    </dsp:sp>
    <dsp:sp modelId="{D23B24F0-FF66-EE4D-9A46-3CBC87687A10}">
      <dsp:nvSpPr>
        <dsp:cNvPr id="0" name=""/>
        <dsp:cNvSpPr/>
      </dsp:nvSpPr>
      <dsp:spPr>
        <a:xfrm>
          <a:off x="1148708" y="2148555"/>
          <a:ext cx="5602898" cy="537593"/>
        </a:xfrm>
        <a:custGeom>
          <a:avLst/>
          <a:gdLst/>
          <a:ahLst/>
          <a:cxnLst/>
          <a:rect l="0" t="0" r="0" b="0"/>
          <a:pathLst>
            <a:path>
              <a:moveTo>
                <a:pt x="5602898" y="0"/>
              </a:moveTo>
              <a:lnTo>
                <a:pt x="5602898" y="285896"/>
              </a:lnTo>
              <a:lnTo>
                <a:pt x="0" y="285896"/>
              </a:lnTo>
              <a:lnTo>
                <a:pt x="0" y="53759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09366" y="2414729"/>
        <a:ext cx="281581" cy="5243"/>
      </dsp:txXfrm>
    </dsp:sp>
    <dsp:sp modelId="{73A4AF8C-C609-9642-98B0-07437662BDF8}">
      <dsp:nvSpPr>
        <dsp:cNvPr id="0" name=""/>
        <dsp:cNvSpPr/>
      </dsp:nvSpPr>
      <dsp:spPr>
        <a:xfrm>
          <a:off x="5612806" y="456680"/>
          <a:ext cx="2277600" cy="169367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604" tIns="117148" rIns="111604" bIns="117148" numCol="1" spcCol="1270" anchor="ctr" anchorCtr="0">
          <a:noAutofit/>
        </a:bodyPr>
        <a:lstStyle/>
        <a:p>
          <a:pPr marL="0" lvl="0" indent="0" algn="ctr" defTabSz="711200">
            <a:lnSpc>
              <a:spcPct val="90000"/>
            </a:lnSpc>
            <a:spcBef>
              <a:spcPct val="0"/>
            </a:spcBef>
            <a:spcAft>
              <a:spcPct val="35000"/>
            </a:spcAft>
            <a:buNone/>
          </a:pPr>
          <a:r>
            <a:rPr lang="en-GB" sz="1600" kern="1200" dirty="0"/>
            <a:t>Children on free school meals made the greatest progress</a:t>
          </a:r>
          <a:endParaRPr lang="en-US" sz="1600" kern="1200" dirty="0"/>
        </a:p>
      </dsp:txBody>
      <dsp:txXfrm>
        <a:off x="5612806" y="456680"/>
        <a:ext cx="2277600" cy="1693674"/>
      </dsp:txXfrm>
    </dsp:sp>
    <dsp:sp modelId="{DFA27EEF-7D92-1545-8266-8F979D983C25}">
      <dsp:nvSpPr>
        <dsp:cNvPr id="0" name=""/>
        <dsp:cNvSpPr/>
      </dsp:nvSpPr>
      <dsp:spPr>
        <a:xfrm>
          <a:off x="2285708" y="3356108"/>
          <a:ext cx="493248" cy="91440"/>
        </a:xfrm>
        <a:custGeom>
          <a:avLst/>
          <a:gdLst/>
          <a:ahLst/>
          <a:cxnLst/>
          <a:rect l="0" t="0" r="0" b="0"/>
          <a:pathLst>
            <a:path>
              <a:moveTo>
                <a:pt x="0" y="45720"/>
              </a:moveTo>
              <a:lnTo>
                <a:pt x="49324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9236" y="3399206"/>
        <a:ext cx="26192" cy="5243"/>
      </dsp:txXfrm>
    </dsp:sp>
    <dsp:sp modelId="{CCD0F326-3D1C-764F-BF34-D5937867CEAE}">
      <dsp:nvSpPr>
        <dsp:cNvPr id="0" name=""/>
        <dsp:cNvSpPr/>
      </dsp:nvSpPr>
      <dsp:spPr>
        <a:xfrm>
          <a:off x="9908" y="2718548"/>
          <a:ext cx="2277600" cy="13665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604" tIns="117148" rIns="111604" bIns="117148" numCol="1" spcCol="1270" anchor="ctr" anchorCtr="0">
          <a:noAutofit/>
        </a:bodyPr>
        <a:lstStyle/>
        <a:p>
          <a:pPr marL="0" lvl="0" indent="0" algn="ctr" defTabSz="711200">
            <a:lnSpc>
              <a:spcPct val="90000"/>
            </a:lnSpc>
            <a:spcBef>
              <a:spcPct val="0"/>
            </a:spcBef>
            <a:spcAft>
              <a:spcPct val="35000"/>
            </a:spcAft>
            <a:buNone/>
          </a:pPr>
          <a:r>
            <a:rPr lang="en-GB" sz="1600" kern="1200"/>
            <a:t>High numbers of boys took part</a:t>
          </a:r>
          <a:endParaRPr lang="en-US" sz="1600" kern="1200"/>
        </a:p>
      </dsp:txBody>
      <dsp:txXfrm>
        <a:off x="9908" y="2718548"/>
        <a:ext cx="2277600" cy="1366560"/>
      </dsp:txXfrm>
    </dsp:sp>
    <dsp:sp modelId="{D4FCF965-645C-1E4E-B957-38879C8B564A}">
      <dsp:nvSpPr>
        <dsp:cNvPr id="0" name=""/>
        <dsp:cNvSpPr/>
      </dsp:nvSpPr>
      <dsp:spPr>
        <a:xfrm>
          <a:off x="5087157" y="3356108"/>
          <a:ext cx="493248" cy="91440"/>
        </a:xfrm>
        <a:custGeom>
          <a:avLst/>
          <a:gdLst/>
          <a:ahLst/>
          <a:cxnLst/>
          <a:rect l="0" t="0" r="0" b="0"/>
          <a:pathLst>
            <a:path>
              <a:moveTo>
                <a:pt x="0" y="45720"/>
              </a:moveTo>
              <a:lnTo>
                <a:pt x="49324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20685" y="3399206"/>
        <a:ext cx="26192" cy="5243"/>
      </dsp:txXfrm>
    </dsp:sp>
    <dsp:sp modelId="{855B7152-ADED-B84A-9797-27433C2592F8}">
      <dsp:nvSpPr>
        <dsp:cNvPr id="0" name=""/>
        <dsp:cNvSpPr/>
      </dsp:nvSpPr>
      <dsp:spPr>
        <a:xfrm>
          <a:off x="2811357" y="2718548"/>
          <a:ext cx="2277600" cy="13665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604" tIns="117148" rIns="111604" bIns="117148" numCol="1" spcCol="1270" anchor="ctr" anchorCtr="0">
          <a:noAutofit/>
        </a:bodyPr>
        <a:lstStyle/>
        <a:p>
          <a:pPr marL="0" lvl="0" indent="0" algn="ctr" defTabSz="711200">
            <a:lnSpc>
              <a:spcPct val="90000"/>
            </a:lnSpc>
            <a:spcBef>
              <a:spcPct val="0"/>
            </a:spcBef>
            <a:spcAft>
              <a:spcPct val="35000"/>
            </a:spcAft>
            <a:buNone/>
          </a:pPr>
          <a:r>
            <a:rPr lang="en-GB" sz="1600" kern="1200" dirty="0"/>
            <a:t>86% of dads who started FRED were still involved at the end of the programme</a:t>
          </a:r>
          <a:endParaRPr lang="en-US" sz="1600" kern="1200" dirty="0"/>
        </a:p>
      </dsp:txBody>
      <dsp:txXfrm>
        <a:off x="2811357" y="2718548"/>
        <a:ext cx="2277600" cy="1366560"/>
      </dsp:txXfrm>
    </dsp:sp>
    <dsp:sp modelId="{8EC98F12-6BE8-3E4D-A6DF-0258A60C9FE9}">
      <dsp:nvSpPr>
        <dsp:cNvPr id="0" name=""/>
        <dsp:cNvSpPr/>
      </dsp:nvSpPr>
      <dsp:spPr>
        <a:xfrm>
          <a:off x="5612806" y="2709829"/>
          <a:ext cx="2277600" cy="13839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604" tIns="117148" rIns="111604" bIns="117148" numCol="1" spcCol="1270" anchor="ctr" anchorCtr="0">
          <a:noAutofit/>
        </a:bodyPr>
        <a:lstStyle/>
        <a:p>
          <a:pPr marL="0" lvl="0" indent="0" algn="ctr" defTabSz="666750">
            <a:lnSpc>
              <a:spcPct val="90000"/>
            </a:lnSpc>
            <a:spcBef>
              <a:spcPct val="0"/>
            </a:spcBef>
            <a:spcAft>
              <a:spcPct val="35000"/>
            </a:spcAft>
            <a:buNone/>
          </a:pPr>
          <a:r>
            <a:rPr lang="en-GB" sz="1500" kern="1200"/>
            <a:t>A third of FRED dads said they now spend more and better quality time with their children (most of these were relatively disengaged before FRED) </a:t>
          </a:r>
          <a:endParaRPr lang="en-US" sz="1500" kern="1200"/>
        </a:p>
      </dsp:txBody>
      <dsp:txXfrm>
        <a:off x="5612806" y="2709829"/>
        <a:ext cx="2277600" cy="138399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0.91797</cdr:y>
    </cdr:from>
    <cdr:to>
      <cdr:x>0.54411</cdr:x>
      <cdr:y>1</cdr:y>
    </cdr:to>
    <cdr:sp macro="" textlink="">
      <cdr:nvSpPr>
        <cdr:cNvPr id="2" name="Text Box 2"/>
        <cdr:cNvSpPr txBox="1">
          <a:spLocks xmlns:a="http://schemas.openxmlformats.org/drawingml/2006/main" noChangeArrowheads="1"/>
        </cdr:cNvSpPr>
      </cdr:nvSpPr>
      <cdr:spPr bwMode="auto">
        <a:xfrm xmlns:a="http://schemas.openxmlformats.org/drawingml/2006/main">
          <a:off x="-323850" y="4026109"/>
          <a:ext cx="4622904" cy="359763"/>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p xmlns:a="http://schemas.openxmlformats.org/drawingml/2006/main">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Source: Millennium Cohort Study (sweep 3, 2006) n=4,877</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0.73855</cdr:x>
      <cdr:y>0.91353</cdr:y>
    </cdr:from>
    <cdr:to>
      <cdr:x>1</cdr:x>
      <cdr:y>1</cdr:y>
    </cdr:to>
    <cdr:sp macro="" textlink="">
      <cdr:nvSpPr>
        <cdr:cNvPr id="2" name="TextBox 4"/>
        <cdr:cNvSpPr txBox="1"/>
      </cdr:nvSpPr>
      <cdr:spPr>
        <a:xfrm xmlns:a="http://schemas.openxmlformats.org/drawingml/2006/main">
          <a:off x="8424262" y="3928236"/>
          <a:ext cx="2982227"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GB" i="1" dirty="0">
            <a:latin typeface="Calibri" panose="020F0502020204030204" pitchFamily="34" charset="0"/>
            <a:cs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E59FB-CA0B-46BE-AE32-D74F6C20F53A}" type="datetimeFigureOut">
              <a:rPr lang="en-GB" smtClean="0"/>
              <a:t>05/03/2024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D29B5-B654-4ECA-A416-8EF6E8EB7FEC}" type="slidenum">
              <a:rPr lang="en-GB" smtClean="0"/>
              <a:t>‹#›</a:t>
            </a:fld>
            <a:endParaRPr lang="en-GB"/>
          </a:p>
        </p:txBody>
      </p:sp>
    </p:spTree>
    <p:extLst>
      <p:ext uri="{BB962C8B-B14F-4D97-AF65-F5344CB8AC3E}">
        <p14:creationId xmlns:p14="http://schemas.microsoft.com/office/powerpoint/2010/main" val="3151810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3D29B5-B654-4ECA-A416-8EF6E8EB7FEC}" type="slidenum">
              <a:rPr lang="en-GB" smtClean="0"/>
              <a:t>1</a:t>
            </a:fld>
            <a:endParaRPr lang="en-GB"/>
          </a:p>
        </p:txBody>
      </p:sp>
    </p:spTree>
    <p:extLst>
      <p:ext uri="{BB962C8B-B14F-4D97-AF65-F5344CB8AC3E}">
        <p14:creationId xmlns:p14="http://schemas.microsoft.com/office/powerpoint/2010/main" val="1496087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spcAft>
                <a:spcPts val="600"/>
              </a:spcAft>
            </a:pPr>
            <a:endParaRPr lang="en-GB" sz="1100" baseline="0" dirty="0"/>
          </a:p>
        </p:txBody>
      </p:sp>
      <p:sp>
        <p:nvSpPr>
          <p:cNvPr id="4" name="Slide Number Placeholder 3"/>
          <p:cNvSpPr>
            <a:spLocks noGrp="1"/>
          </p:cNvSpPr>
          <p:nvPr>
            <p:ph type="sldNum" sz="quarter" idx="10"/>
          </p:nvPr>
        </p:nvSpPr>
        <p:spPr/>
        <p:txBody>
          <a:bodyPr/>
          <a:lstStyle/>
          <a:p>
            <a:fld id="{453D29B5-B654-4ECA-A416-8EF6E8EB7FEC}" type="slidenum">
              <a:rPr lang="en-GB" smtClean="0"/>
              <a:t>10</a:t>
            </a:fld>
            <a:endParaRPr lang="en-GB"/>
          </a:p>
        </p:txBody>
      </p:sp>
    </p:spTree>
    <p:extLst>
      <p:ext uri="{BB962C8B-B14F-4D97-AF65-F5344CB8AC3E}">
        <p14:creationId xmlns:p14="http://schemas.microsoft.com/office/powerpoint/2010/main" val="795075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GB" sz="1100"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53D29B5-B654-4ECA-A416-8EF6E8EB7FEC}" type="slidenum">
              <a:rPr lang="en-GB" smtClean="0"/>
              <a:t>11</a:t>
            </a:fld>
            <a:endParaRPr lang="en-GB"/>
          </a:p>
        </p:txBody>
      </p:sp>
    </p:spTree>
    <p:extLst>
      <p:ext uri="{BB962C8B-B14F-4D97-AF65-F5344CB8AC3E}">
        <p14:creationId xmlns:p14="http://schemas.microsoft.com/office/powerpoint/2010/main" val="1426360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3D29B5-B654-4ECA-A416-8EF6E8EB7FEC}" type="slidenum">
              <a:rPr lang="en-GB" smtClean="0"/>
              <a:t>12</a:t>
            </a:fld>
            <a:endParaRPr lang="en-GB"/>
          </a:p>
        </p:txBody>
      </p:sp>
    </p:spTree>
    <p:extLst>
      <p:ext uri="{BB962C8B-B14F-4D97-AF65-F5344CB8AC3E}">
        <p14:creationId xmlns:p14="http://schemas.microsoft.com/office/powerpoint/2010/main" val="2006766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4C7F497-F882-4766-8042-535CF9123A19}" type="slidenum">
              <a:rPr lang="en-GB" smtClean="0"/>
              <a:pPr/>
              <a:t>13</a:t>
            </a:fld>
            <a:endParaRPr lang="en-GB"/>
          </a:p>
        </p:txBody>
      </p:sp>
    </p:spTree>
    <p:extLst>
      <p:ext uri="{BB962C8B-B14F-4D97-AF65-F5344CB8AC3E}">
        <p14:creationId xmlns:p14="http://schemas.microsoft.com/office/powerpoint/2010/main" val="75824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453D29B5-B654-4ECA-A416-8EF6E8EB7FEC}" type="slidenum">
              <a:rPr lang="en-GB" smtClean="0"/>
              <a:t>14</a:t>
            </a:fld>
            <a:endParaRPr lang="en-GB"/>
          </a:p>
        </p:txBody>
      </p:sp>
    </p:spTree>
    <p:extLst>
      <p:ext uri="{BB962C8B-B14F-4D97-AF65-F5344CB8AC3E}">
        <p14:creationId xmlns:p14="http://schemas.microsoft.com/office/powerpoint/2010/main" val="812675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900" dirty="0"/>
              <a:t>NB: </a:t>
            </a:r>
            <a:r>
              <a:rPr lang="en-GB" sz="900" b="0" i="0" u="none" strike="noStrike" kern="1200" baseline="0" dirty="0">
                <a:solidFill>
                  <a:schemeClr val="tx1"/>
                </a:solidFill>
                <a:latin typeface="+mn-lt"/>
                <a:ea typeface="+mn-ea"/>
                <a:cs typeface="+mn-cs"/>
              </a:rPr>
              <a:t>The FSP captures the ‘Early Learning Goals’ as a set of 13 assessment scales (shown in the right col) which map across six broad areas of learning (shown on the left col). </a:t>
            </a:r>
          </a:p>
          <a:p>
            <a:endParaRPr lang="en-GB" sz="900" b="0" i="0" u="none" strike="noStrike" kern="1200" baseline="0" dirty="0">
              <a:solidFill>
                <a:schemeClr val="tx1"/>
              </a:solidFill>
              <a:effectLst/>
              <a:latin typeface="+mn-lt"/>
              <a:ea typeface="+mn-ea"/>
              <a:cs typeface="+mn-cs"/>
            </a:endParaRPr>
          </a:p>
          <a:p>
            <a:r>
              <a:rPr lang="en-GB" sz="900" b="0" i="0" u="none" strike="noStrike" kern="1200" baseline="0" dirty="0">
                <a:solidFill>
                  <a:schemeClr val="tx1"/>
                </a:solidFill>
                <a:latin typeface="+mn-lt"/>
                <a:ea typeface="+mn-ea"/>
                <a:cs typeface="+mn-cs"/>
              </a:rPr>
              <a:t>For each assessment scale, the teacher gives the child 1–9 points. Adding all the assessment scales together gives a continuous scale of 0-117 points… However, again we generated a latent factor of ‘attainment’ using the 13 assessment scales (or variables) shown in the Table so our measure is a latent (composite) measure of attainment across all these scales</a:t>
            </a:r>
          </a:p>
          <a:p>
            <a:endParaRPr lang="en-GB" dirty="0"/>
          </a:p>
        </p:txBody>
      </p:sp>
      <p:sp>
        <p:nvSpPr>
          <p:cNvPr id="4" name="Slide Number Placeholder 3"/>
          <p:cNvSpPr>
            <a:spLocks noGrp="1"/>
          </p:cNvSpPr>
          <p:nvPr>
            <p:ph type="sldNum" sz="quarter" idx="5"/>
          </p:nvPr>
        </p:nvSpPr>
        <p:spPr/>
        <p:txBody>
          <a:bodyPr/>
          <a:lstStyle/>
          <a:p>
            <a:fld id="{453D29B5-B654-4ECA-A416-8EF6E8EB7FEC}" type="slidenum">
              <a:rPr lang="en-GB" smtClean="0"/>
              <a:t>15</a:t>
            </a:fld>
            <a:endParaRPr lang="en-GB"/>
          </a:p>
        </p:txBody>
      </p:sp>
    </p:spTree>
    <p:extLst>
      <p:ext uri="{BB962C8B-B14F-4D97-AF65-F5344CB8AC3E}">
        <p14:creationId xmlns:p14="http://schemas.microsoft.com/office/powerpoint/2010/main" val="3401282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dirty="0"/>
              <a:t>NB </a:t>
            </a:r>
            <a:r>
              <a:rPr lang="en-GB" sz="1000" b="0" i="1" dirty="0">
                <a:latin typeface="Calibri" panose="020F0502020204030204" pitchFamily="34" charset="0"/>
                <a:cs typeface="Calibri" panose="020F0502020204030204" pitchFamily="34" charset="0"/>
              </a:rPr>
              <a:t>Each item scored 0 = not true; 1 = somewhat true; 2 = certainly true (so each behavioural domain is on a scale of 0-10 points).</a:t>
            </a:r>
          </a:p>
          <a:p>
            <a:endParaRPr lang="en-GB" dirty="0"/>
          </a:p>
        </p:txBody>
      </p:sp>
      <p:sp>
        <p:nvSpPr>
          <p:cNvPr id="4" name="Slide Number Placeholder 3"/>
          <p:cNvSpPr>
            <a:spLocks noGrp="1"/>
          </p:cNvSpPr>
          <p:nvPr>
            <p:ph type="sldNum" sz="quarter" idx="5"/>
          </p:nvPr>
        </p:nvSpPr>
        <p:spPr/>
        <p:txBody>
          <a:bodyPr/>
          <a:lstStyle/>
          <a:p>
            <a:fld id="{453D29B5-B654-4ECA-A416-8EF6E8EB7FEC}" type="slidenum">
              <a:rPr lang="en-GB" smtClean="0"/>
              <a:t>16</a:t>
            </a:fld>
            <a:endParaRPr lang="en-GB"/>
          </a:p>
        </p:txBody>
      </p:sp>
    </p:spTree>
    <p:extLst>
      <p:ext uri="{BB962C8B-B14F-4D97-AF65-F5344CB8AC3E}">
        <p14:creationId xmlns:p14="http://schemas.microsoft.com/office/powerpoint/2010/main" val="279058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spcAft>
                <a:spcPts val="600"/>
              </a:spcAft>
            </a:pPr>
            <a:endParaRPr lang="en-GB" sz="11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C7F497-F882-4766-8042-535CF9123A19}" type="slidenum">
              <a:rPr lang="en-GB" smtClean="0"/>
              <a:pPr/>
              <a:t>17</a:t>
            </a:fld>
            <a:endParaRPr lang="en-GB"/>
          </a:p>
        </p:txBody>
      </p:sp>
    </p:spTree>
    <p:extLst>
      <p:ext uri="{BB962C8B-B14F-4D97-AF65-F5344CB8AC3E}">
        <p14:creationId xmlns:p14="http://schemas.microsoft.com/office/powerpoint/2010/main" val="1288899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3D29B5-B654-4ECA-A416-8EF6E8EB7FEC}" type="slidenum">
              <a:rPr lang="en-GB" smtClean="0"/>
              <a:t>18</a:t>
            </a:fld>
            <a:endParaRPr lang="en-GB"/>
          </a:p>
        </p:txBody>
      </p:sp>
    </p:spTree>
    <p:extLst>
      <p:ext uri="{BB962C8B-B14F-4D97-AF65-F5344CB8AC3E}">
        <p14:creationId xmlns:p14="http://schemas.microsoft.com/office/powerpoint/2010/main" val="3053452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spcBef>
                <a:spcPts val="0"/>
              </a:spcBef>
              <a:spcAft>
                <a:spcPts val="600"/>
              </a:spcAft>
            </a:pPr>
            <a:endParaRPr lang="en-GB" sz="1100" b="0" i="0" u="none" strike="noStrike" baseline="0" dirty="0">
              <a:latin typeface="FreightSans Pro Book"/>
            </a:endParaRPr>
          </a:p>
        </p:txBody>
      </p:sp>
      <p:sp>
        <p:nvSpPr>
          <p:cNvPr id="4" name="Slide Number Placeholder 3"/>
          <p:cNvSpPr>
            <a:spLocks noGrp="1"/>
          </p:cNvSpPr>
          <p:nvPr>
            <p:ph type="sldNum" sz="quarter" idx="10"/>
          </p:nvPr>
        </p:nvSpPr>
        <p:spPr/>
        <p:txBody>
          <a:bodyPr/>
          <a:lstStyle/>
          <a:p>
            <a:fld id="{453D29B5-B654-4ECA-A416-8EF6E8EB7FEC}" type="slidenum">
              <a:rPr lang="en-GB" smtClean="0"/>
              <a:t>19</a:t>
            </a:fld>
            <a:endParaRPr lang="en-GB"/>
          </a:p>
        </p:txBody>
      </p:sp>
    </p:spTree>
    <p:extLst>
      <p:ext uri="{BB962C8B-B14F-4D97-AF65-F5344CB8AC3E}">
        <p14:creationId xmlns:p14="http://schemas.microsoft.com/office/powerpoint/2010/main" val="281488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100" dirty="0"/>
              <a:t>Andrew appointed Shadow Social care minister last week</a:t>
            </a:r>
          </a:p>
        </p:txBody>
      </p:sp>
      <p:sp>
        <p:nvSpPr>
          <p:cNvPr id="4" name="Slide Number Placeholder 3"/>
          <p:cNvSpPr>
            <a:spLocks noGrp="1"/>
          </p:cNvSpPr>
          <p:nvPr>
            <p:ph type="sldNum" sz="quarter" idx="10"/>
          </p:nvPr>
        </p:nvSpPr>
        <p:spPr/>
        <p:txBody>
          <a:bodyPr/>
          <a:lstStyle/>
          <a:p>
            <a:fld id="{453D29B5-B654-4ECA-A416-8EF6E8EB7FEC}" type="slidenum">
              <a:rPr lang="en-GB" smtClean="0"/>
              <a:t>2</a:t>
            </a:fld>
            <a:endParaRPr lang="en-GB"/>
          </a:p>
        </p:txBody>
      </p:sp>
    </p:spTree>
    <p:extLst>
      <p:ext uri="{BB962C8B-B14F-4D97-AF65-F5344CB8AC3E}">
        <p14:creationId xmlns:p14="http://schemas.microsoft.com/office/powerpoint/2010/main" val="3322569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453D29B5-B654-4ECA-A416-8EF6E8EB7FEC}" type="slidenum">
              <a:rPr lang="en-GB" smtClean="0"/>
              <a:t>20</a:t>
            </a:fld>
            <a:endParaRPr lang="en-GB"/>
          </a:p>
        </p:txBody>
      </p:sp>
    </p:spTree>
    <p:extLst>
      <p:ext uri="{BB962C8B-B14F-4D97-AF65-F5344CB8AC3E}">
        <p14:creationId xmlns:p14="http://schemas.microsoft.com/office/powerpoint/2010/main" val="3352943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100" dirty="0"/>
              <a:t>This data shows </a:t>
            </a:r>
            <a:r>
              <a:rPr lang="en-GB" sz="1100" b="0" dirty="0"/>
              <a:t>t</a:t>
            </a:r>
            <a:r>
              <a:rPr lang="en-GB" sz="1100" b="0" dirty="0">
                <a:solidFill>
                  <a:srgbClr val="0070C0"/>
                </a:solidFill>
                <a:latin typeface="Calibri" panose="020F0502020204030204" pitchFamily="34" charset="0"/>
                <a:cs typeface="Calibri" panose="020F0502020204030204" pitchFamily="34" charset="0"/>
              </a:rPr>
              <a:t>he % of children that got a good level of achievement in the EYFSP at age 5 (as per the Gov </a:t>
            </a:r>
            <a:r>
              <a:rPr lang="en-GB" sz="1100" b="0" dirty="0" err="1">
                <a:solidFill>
                  <a:srgbClr val="0070C0"/>
                </a:solidFill>
                <a:latin typeface="Calibri" panose="020F0502020204030204" pitchFamily="34" charset="0"/>
                <a:cs typeface="Calibri" panose="020F0502020204030204" pitchFamily="34" charset="0"/>
              </a:rPr>
              <a:t>defn</a:t>
            </a:r>
            <a:r>
              <a:rPr lang="en-GB" sz="1100" b="0" dirty="0">
                <a:solidFill>
                  <a:srgbClr val="0070C0"/>
                </a:solidFill>
                <a:latin typeface="Calibri" panose="020F0502020204030204" pitchFamily="34" charset="0"/>
                <a:cs typeface="Calibri" panose="020F0502020204030204" pitchFamily="34" charset="0"/>
              </a:rPr>
              <a:t> – scoring 78 points or more) according to how often their dads read to them. </a:t>
            </a:r>
            <a:endParaRPr lang="en-GB" sz="1100" b="0" dirty="0"/>
          </a:p>
        </p:txBody>
      </p:sp>
      <p:sp>
        <p:nvSpPr>
          <p:cNvPr id="4" name="Slide Number Placeholder 3"/>
          <p:cNvSpPr>
            <a:spLocks noGrp="1"/>
          </p:cNvSpPr>
          <p:nvPr>
            <p:ph type="sldNum" sz="quarter" idx="5"/>
          </p:nvPr>
        </p:nvSpPr>
        <p:spPr/>
        <p:txBody>
          <a:bodyPr/>
          <a:lstStyle/>
          <a:p>
            <a:fld id="{453D29B5-B654-4ECA-A416-8EF6E8EB7FEC}" type="slidenum">
              <a:rPr lang="en-GB" smtClean="0"/>
              <a:t>21</a:t>
            </a:fld>
            <a:endParaRPr lang="en-GB"/>
          </a:p>
        </p:txBody>
      </p:sp>
    </p:spTree>
    <p:extLst>
      <p:ext uri="{BB962C8B-B14F-4D97-AF65-F5344CB8AC3E}">
        <p14:creationId xmlns:p14="http://schemas.microsoft.com/office/powerpoint/2010/main" val="3877405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R="1600"/>
            <a:endParaRPr lang="en-GB" sz="1200" b="0" i="0" u="none" strike="noStrike" baseline="0" dirty="0">
              <a:latin typeface="FreightSans Pro Book"/>
            </a:endParaRPr>
          </a:p>
        </p:txBody>
      </p:sp>
      <p:sp>
        <p:nvSpPr>
          <p:cNvPr id="4" name="Slide Number Placeholder 3"/>
          <p:cNvSpPr>
            <a:spLocks noGrp="1"/>
          </p:cNvSpPr>
          <p:nvPr>
            <p:ph type="sldNum" sz="quarter" idx="5"/>
          </p:nvPr>
        </p:nvSpPr>
        <p:spPr/>
        <p:txBody>
          <a:bodyPr/>
          <a:lstStyle/>
          <a:p>
            <a:fld id="{453D29B5-B654-4ECA-A416-8EF6E8EB7FEC}" type="slidenum">
              <a:rPr lang="en-GB" smtClean="0"/>
              <a:t>22</a:t>
            </a:fld>
            <a:endParaRPr lang="en-GB"/>
          </a:p>
        </p:txBody>
      </p:sp>
    </p:spTree>
    <p:extLst>
      <p:ext uri="{BB962C8B-B14F-4D97-AF65-F5344CB8AC3E}">
        <p14:creationId xmlns:p14="http://schemas.microsoft.com/office/powerpoint/2010/main" val="4120628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R="2200">
              <a:spcBef>
                <a:spcPts val="0"/>
              </a:spcBef>
              <a:spcAft>
                <a:spcPts val="600"/>
              </a:spcAft>
            </a:pPr>
            <a:endParaRPr lang="en-GB" sz="1100" b="0" i="0" u="none" strike="noStrike" baseline="0" dirty="0">
              <a:latin typeface="FreightSans Pro Book"/>
            </a:endParaRPr>
          </a:p>
        </p:txBody>
      </p:sp>
      <p:sp>
        <p:nvSpPr>
          <p:cNvPr id="4" name="Slide Number Placeholder 3"/>
          <p:cNvSpPr>
            <a:spLocks noGrp="1"/>
          </p:cNvSpPr>
          <p:nvPr>
            <p:ph type="sldNum" sz="quarter" idx="5"/>
          </p:nvPr>
        </p:nvSpPr>
        <p:spPr/>
        <p:txBody>
          <a:bodyPr/>
          <a:lstStyle/>
          <a:p>
            <a:fld id="{453D29B5-B654-4ECA-A416-8EF6E8EB7FEC}" type="slidenum">
              <a:rPr lang="en-GB" smtClean="0"/>
              <a:t>23</a:t>
            </a:fld>
            <a:endParaRPr lang="en-GB"/>
          </a:p>
        </p:txBody>
      </p:sp>
    </p:spTree>
    <p:extLst>
      <p:ext uri="{BB962C8B-B14F-4D97-AF65-F5344CB8AC3E}">
        <p14:creationId xmlns:p14="http://schemas.microsoft.com/office/powerpoint/2010/main" val="2318019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FreightSans Pro Bold"/>
            </a:endParaRPr>
          </a:p>
          <a:p>
            <a:pPr algn="l"/>
            <a:endParaRPr lang="en-GB" sz="1800" b="0" i="0" u="none" strike="noStrike" baseline="0" dirty="0">
              <a:solidFill>
                <a:srgbClr val="000000"/>
              </a:solidFill>
              <a:latin typeface="FreightSans Pro Bold"/>
            </a:endParaRPr>
          </a:p>
        </p:txBody>
      </p:sp>
      <p:sp>
        <p:nvSpPr>
          <p:cNvPr id="4" name="Slide Number Placeholder 3"/>
          <p:cNvSpPr>
            <a:spLocks noGrp="1"/>
          </p:cNvSpPr>
          <p:nvPr>
            <p:ph type="sldNum" sz="quarter" idx="5"/>
          </p:nvPr>
        </p:nvSpPr>
        <p:spPr/>
        <p:txBody>
          <a:bodyPr/>
          <a:lstStyle/>
          <a:p>
            <a:fld id="{453D29B5-B654-4ECA-A416-8EF6E8EB7FEC}" type="slidenum">
              <a:rPr lang="en-GB" smtClean="0"/>
              <a:t>24</a:t>
            </a:fld>
            <a:endParaRPr lang="en-GB"/>
          </a:p>
        </p:txBody>
      </p:sp>
    </p:spTree>
    <p:extLst>
      <p:ext uri="{BB962C8B-B14F-4D97-AF65-F5344CB8AC3E}">
        <p14:creationId xmlns:p14="http://schemas.microsoft.com/office/powerpoint/2010/main" val="185599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R="1600">
              <a:spcBef>
                <a:spcPts val="0"/>
              </a:spcBef>
              <a:spcAft>
                <a:spcPts val="600"/>
              </a:spcAft>
            </a:pPr>
            <a:endParaRPr lang="en-GB" sz="1100" b="0" i="0" u="none" strike="noStrike" baseline="0" dirty="0">
              <a:latin typeface="FreightSans Pro Book"/>
            </a:endParaRPr>
          </a:p>
        </p:txBody>
      </p:sp>
      <p:sp>
        <p:nvSpPr>
          <p:cNvPr id="4" name="Slide Number Placeholder 3"/>
          <p:cNvSpPr>
            <a:spLocks noGrp="1"/>
          </p:cNvSpPr>
          <p:nvPr>
            <p:ph type="sldNum" sz="quarter" idx="5"/>
          </p:nvPr>
        </p:nvSpPr>
        <p:spPr/>
        <p:txBody>
          <a:bodyPr/>
          <a:lstStyle/>
          <a:p>
            <a:fld id="{453D29B5-B654-4ECA-A416-8EF6E8EB7FEC}" type="slidenum">
              <a:rPr lang="en-GB" smtClean="0"/>
              <a:t>25</a:t>
            </a:fld>
            <a:endParaRPr lang="en-GB"/>
          </a:p>
        </p:txBody>
      </p:sp>
    </p:spTree>
    <p:extLst>
      <p:ext uri="{BB962C8B-B14F-4D97-AF65-F5344CB8AC3E}">
        <p14:creationId xmlns:p14="http://schemas.microsoft.com/office/powerpoint/2010/main" val="1141333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3D29B5-B654-4ECA-A416-8EF6E8EB7FEC}" type="slidenum">
              <a:rPr lang="en-GB" smtClean="0"/>
              <a:t>26</a:t>
            </a:fld>
            <a:endParaRPr lang="en-GB"/>
          </a:p>
        </p:txBody>
      </p:sp>
    </p:spTree>
    <p:extLst>
      <p:ext uri="{BB962C8B-B14F-4D97-AF65-F5344CB8AC3E}">
        <p14:creationId xmlns:p14="http://schemas.microsoft.com/office/powerpoint/2010/main" val="1049736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53D29B5-B654-4ECA-A416-8EF6E8EB7FEC}" type="slidenum">
              <a:rPr lang="en-GB" smtClean="0"/>
              <a:t>27</a:t>
            </a:fld>
            <a:endParaRPr lang="en-GB"/>
          </a:p>
        </p:txBody>
      </p:sp>
    </p:spTree>
    <p:extLst>
      <p:ext uri="{BB962C8B-B14F-4D97-AF65-F5344CB8AC3E}">
        <p14:creationId xmlns:p14="http://schemas.microsoft.com/office/powerpoint/2010/main" val="1248707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3D29B5-B654-4ECA-A416-8EF6E8EB7FEC}" type="slidenum">
              <a:rPr lang="en-GB" smtClean="0"/>
              <a:t>28</a:t>
            </a:fld>
            <a:endParaRPr lang="en-GB"/>
          </a:p>
        </p:txBody>
      </p:sp>
    </p:spTree>
    <p:extLst>
      <p:ext uri="{BB962C8B-B14F-4D97-AF65-F5344CB8AC3E}">
        <p14:creationId xmlns:p14="http://schemas.microsoft.com/office/powerpoint/2010/main" val="373266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These activities matter because they demonstrate the value and importance of education to the child, which can have a positive influence on learning, </a:t>
            </a:r>
            <a:r>
              <a:rPr lang="en-US" dirty="0" err="1"/>
              <a:t>behaviour</a:t>
            </a:r>
            <a:r>
              <a:rPr lang="en-US" dirty="0"/>
              <a:t> and attendance (Campbell 2011)</a:t>
            </a:r>
          </a:p>
          <a:p>
            <a:r>
              <a:rPr lang="en-US" dirty="0"/>
              <a:t>They may be an important first step that leads to/enhances fathers’ engagement in children’s learning at home.</a:t>
            </a:r>
          </a:p>
          <a:p>
            <a:endParaRPr lang="en-US" dirty="0"/>
          </a:p>
        </p:txBody>
      </p:sp>
      <p:sp>
        <p:nvSpPr>
          <p:cNvPr id="4" name="Slide Number Placeholder 3"/>
          <p:cNvSpPr>
            <a:spLocks noGrp="1"/>
          </p:cNvSpPr>
          <p:nvPr>
            <p:ph type="sldNum" sz="quarter" idx="5"/>
          </p:nvPr>
        </p:nvSpPr>
        <p:spPr/>
        <p:txBody>
          <a:bodyPr/>
          <a:lstStyle/>
          <a:p>
            <a:fld id="{C4973898-2B47-B14B-836E-A13436FE1DF8}" type="slidenum">
              <a:rPr lang="en-NL" smtClean="0"/>
              <a:t>32</a:t>
            </a:fld>
            <a:endParaRPr lang="en-NL"/>
          </a:p>
        </p:txBody>
      </p:sp>
    </p:spTree>
    <p:extLst>
      <p:ext uri="{BB962C8B-B14F-4D97-AF65-F5344CB8AC3E}">
        <p14:creationId xmlns:p14="http://schemas.microsoft.com/office/powerpoint/2010/main" val="329442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defRPr/>
            </a:pPr>
            <a:endParaRPr lang="en-GB" dirty="0"/>
          </a:p>
        </p:txBody>
      </p:sp>
      <p:sp>
        <p:nvSpPr>
          <p:cNvPr id="4" name="Slide Number Placeholder 3"/>
          <p:cNvSpPr>
            <a:spLocks noGrp="1"/>
          </p:cNvSpPr>
          <p:nvPr>
            <p:ph type="sldNum" sz="quarter" idx="10"/>
          </p:nvPr>
        </p:nvSpPr>
        <p:spPr/>
        <p:txBody>
          <a:bodyPr/>
          <a:lstStyle/>
          <a:p>
            <a:fld id="{453D29B5-B654-4ECA-A416-8EF6E8EB7FEC}" type="slidenum">
              <a:rPr lang="en-GB" smtClean="0"/>
              <a:t>3</a:t>
            </a:fld>
            <a:endParaRPr lang="en-GB"/>
          </a:p>
        </p:txBody>
      </p:sp>
    </p:spTree>
    <p:extLst>
      <p:ext uri="{BB962C8B-B14F-4D97-AF65-F5344CB8AC3E}">
        <p14:creationId xmlns:p14="http://schemas.microsoft.com/office/powerpoint/2010/main" val="2289831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0" i="0" u="none" strike="noStrike" dirty="0">
                <a:solidFill>
                  <a:srgbClr val="000000"/>
                </a:solidFill>
                <a:effectLst/>
                <a:latin typeface="Noto Sans TC"/>
              </a:rPr>
              <a:t>Our survey found a sizeable proportion of childcare providers and schools mostly or only contacting the mother about various aspects of school life, including sickness, homework and payment of bills. </a:t>
            </a:r>
          </a:p>
          <a:p>
            <a:endParaRPr lang="en-GB" dirty="0">
              <a:solidFill>
                <a:srgbClr val="000000"/>
              </a:solidFill>
              <a:latin typeface="Noto Sans TC"/>
            </a:endParaRPr>
          </a:p>
          <a:p>
            <a:r>
              <a:rPr lang="en-GB" dirty="0">
                <a:solidFill>
                  <a:srgbClr val="000000"/>
                </a:solidFill>
                <a:latin typeface="Noto Sans TC"/>
              </a:rPr>
              <a:t>48.6% did this when the child was sick.</a:t>
            </a:r>
          </a:p>
          <a:p>
            <a:r>
              <a:rPr lang="en-GB" dirty="0">
                <a:solidFill>
                  <a:srgbClr val="000000"/>
                </a:solidFill>
                <a:latin typeface="Noto Sans TC"/>
              </a:rPr>
              <a:t>43.9% did it about payments/ admin.</a:t>
            </a:r>
          </a:p>
          <a:p>
            <a:r>
              <a:rPr lang="en-GB" dirty="0">
                <a:solidFill>
                  <a:srgbClr val="000000"/>
                </a:solidFill>
                <a:latin typeface="Noto Sans TC"/>
              </a:rPr>
              <a:t>38.8% did it with invites to school events.</a:t>
            </a:r>
          </a:p>
          <a:p>
            <a:r>
              <a:rPr lang="en-GB" dirty="0">
                <a:solidFill>
                  <a:srgbClr val="000000"/>
                </a:solidFill>
                <a:latin typeface="Noto Sans TC"/>
              </a:rPr>
              <a:t>38.7% did it with instructions about activities to be done at home.</a:t>
            </a:r>
          </a:p>
          <a:p>
            <a:endParaRPr lang="en-GB" dirty="0">
              <a:solidFill>
                <a:srgbClr val="000000"/>
              </a:solidFill>
              <a:latin typeface="Noto Sans TC"/>
            </a:endParaRPr>
          </a:p>
          <a:p>
            <a:r>
              <a:rPr lang="en-GB" dirty="0">
                <a:solidFill>
                  <a:srgbClr val="000000"/>
                </a:solidFill>
                <a:latin typeface="Noto Sans TC"/>
              </a:rPr>
              <a:t>This was a small, self-selecting survey, and some of the dads who completed it – and who contributed to our consultation event – may have had particularly bad experiences. But this seems to be a substantive problem, and our report and toolkit suggest ways to solve it.</a:t>
            </a:r>
            <a:endParaRPr lang="en-US" dirty="0"/>
          </a:p>
        </p:txBody>
      </p:sp>
      <p:sp>
        <p:nvSpPr>
          <p:cNvPr id="4" name="Slide Number Placeholder 3"/>
          <p:cNvSpPr>
            <a:spLocks noGrp="1"/>
          </p:cNvSpPr>
          <p:nvPr>
            <p:ph type="sldNum" sz="quarter" idx="5"/>
          </p:nvPr>
        </p:nvSpPr>
        <p:spPr/>
        <p:txBody>
          <a:bodyPr/>
          <a:lstStyle/>
          <a:p>
            <a:fld id="{C4973898-2B47-B14B-836E-A13436FE1DF8}" type="slidenum">
              <a:rPr lang="en-NL" smtClean="0"/>
              <a:t>34</a:t>
            </a:fld>
            <a:endParaRPr lang="en-NL"/>
          </a:p>
        </p:txBody>
      </p:sp>
    </p:spTree>
    <p:extLst>
      <p:ext uri="{BB962C8B-B14F-4D97-AF65-F5344CB8AC3E}">
        <p14:creationId xmlns:p14="http://schemas.microsoft.com/office/powerpoint/2010/main" val="3920133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Fathers say they are open to lots of different methods.</a:t>
            </a:r>
          </a:p>
          <a:p>
            <a:endParaRPr lang="en-US" dirty="0"/>
          </a:p>
          <a:p>
            <a:r>
              <a:rPr lang="en-US" dirty="0"/>
              <a:t>Email was the most popular, but there is no clear ‘one size fits all’ approach. </a:t>
            </a:r>
          </a:p>
          <a:p>
            <a:endParaRPr lang="en-US" dirty="0"/>
          </a:p>
          <a:p>
            <a:r>
              <a:rPr lang="en-US" dirty="0"/>
              <a:t>In consultations, some dads said they preferred face to face interaction with the teacher/ practitioner. </a:t>
            </a:r>
          </a:p>
          <a:p>
            <a:endParaRPr lang="en-US" dirty="0"/>
          </a:p>
          <a:p>
            <a:r>
              <a:rPr lang="en-US" dirty="0"/>
              <a:t>The child living across households was also cited as a barrier. Targeting BOTH parents is likely to be particularly important for ‘own household fathers’ but also for including dads who might feel sidelined/pushed out</a:t>
            </a:r>
          </a:p>
          <a:p>
            <a:endParaRPr lang="en-US" dirty="0"/>
          </a:p>
        </p:txBody>
      </p:sp>
      <p:sp>
        <p:nvSpPr>
          <p:cNvPr id="4" name="Slide Number Placeholder 3"/>
          <p:cNvSpPr>
            <a:spLocks noGrp="1"/>
          </p:cNvSpPr>
          <p:nvPr>
            <p:ph type="sldNum" sz="quarter" idx="5"/>
          </p:nvPr>
        </p:nvSpPr>
        <p:spPr/>
        <p:txBody>
          <a:bodyPr/>
          <a:lstStyle/>
          <a:p>
            <a:fld id="{C4973898-2B47-B14B-836E-A13436FE1DF8}" type="slidenum">
              <a:rPr lang="en-NL" smtClean="0"/>
              <a:t>35</a:t>
            </a:fld>
            <a:endParaRPr lang="en-NL"/>
          </a:p>
        </p:txBody>
      </p:sp>
    </p:spTree>
    <p:extLst>
      <p:ext uri="{BB962C8B-B14F-4D97-AF65-F5344CB8AC3E}">
        <p14:creationId xmlns:p14="http://schemas.microsoft.com/office/powerpoint/2010/main" val="307860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Science and </a:t>
            </a:r>
            <a:r>
              <a:rPr lang="en-US" dirty="0" err="1"/>
              <a:t>maths</a:t>
            </a:r>
            <a:r>
              <a:rPr lang="en-US" dirty="0"/>
              <a:t> were the areas chosen by the highest proportion of fathers, where they felt like they wanted most help – more than two-fifths of dads chose these areas.</a:t>
            </a:r>
          </a:p>
          <a:p>
            <a:endParaRPr lang="en-US" dirty="0"/>
          </a:p>
          <a:p>
            <a:r>
              <a:rPr lang="en-US" dirty="0"/>
              <a:t>The least popular was reading – perhaps that’s an area where they feel most support is already provided?  It’s also one where many are probably already involved. In our survey, 70% of fathers said they do this ‘often’. However ours was a self-selecting sample which may over-represent relatively ‘engaged’ fathers, and we note that 10% of fathers did admit ‘rarely or never’ reading with their children.</a:t>
            </a:r>
          </a:p>
          <a:p>
            <a:endParaRPr lang="en-US" dirty="0"/>
          </a:p>
          <a:p>
            <a:r>
              <a:rPr lang="en-US" dirty="0"/>
              <a:t>The other least popular area was creative arts activities – which, interestingly, is an area that 24% of fathers said they ‘rarely or never’ do with their children.</a:t>
            </a:r>
          </a:p>
        </p:txBody>
      </p:sp>
      <p:sp>
        <p:nvSpPr>
          <p:cNvPr id="4" name="Slide Number Placeholder 3"/>
          <p:cNvSpPr>
            <a:spLocks noGrp="1"/>
          </p:cNvSpPr>
          <p:nvPr>
            <p:ph type="sldNum" sz="quarter" idx="5"/>
          </p:nvPr>
        </p:nvSpPr>
        <p:spPr/>
        <p:txBody>
          <a:bodyPr/>
          <a:lstStyle/>
          <a:p>
            <a:fld id="{C4973898-2B47-B14B-836E-A13436FE1DF8}" type="slidenum">
              <a:rPr lang="en-NL" smtClean="0"/>
              <a:t>36</a:t>
            </a:fld>
            <a:endParaRPr lang="en-NL"/>
          </a:p>
        </p:txBody>
      </p:sp>
    </p:spTree>
    <p:extLst>
      <p:ext uri="{BB962C8B-B14F-4D97-AF65-F5344CB8AC3E}">
        <p14:creationId xmlns:p14="http://schemas.microsoft.com/office/powerpoint/2010/main" val="306431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Fathers Reading Every Day is a really simple programme that encourages dads to read with their children at home. It changes lives. Its effects are most powerful among children from disadvantaged backgrounds – and it’s brilliant with boys especially.</a:t>
            </a:r>
          </a:p>
        </p:txBody>
      </p:sp>
      <p:sp>
        <p:nvSpPr>
          <p:cNvPr id="4" name="Slide Number Placeholder 3"/>
          <p:cNvSpPr>
            <a:spLocks noGrp="1"/>
          </p:cNvSpPr>
          <p:nvPr>
            <p:ph type="sldNum" sz="quarter" idx="5"/>
          </p:nvPr>
        </p:nvSpPr>
        <p:spPr/>
        <p:txBody>
          <a:bodyPr/>
          <a:lstStyle/>
          <a:p>
            <a:fld id="{7F064243-BD58-4C3D-99F7-E0FBEA50D60B}" type="slidenum">
              <a:rPr lang="en-GB" smtClean="0"/>
              <a:t>44</a:t>
            </a:fld>
            <a:endParaRPr lang="en-GB"/>
          </a:p>
        </p:txBody>
      </p:sp>
    </p:spTree>
    <p:extLst>
      <p:ext uri="{BB962C8B-B14F-4D97-AF65-F5344CB8AC3E}">
        <p14:creationId xmlns:p14="http://schemas.microsoft.com/office/powerpoint/2010/main" val="95977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3D29B5-B654-4ECA-A416-8EF6E8EB7FEC}" type="slidenum">
              <a:rPr lang="en-GB" smtClean="0"/>
              <a:t>4</a:t>
            </a:fld>
            <a:endParaRPr lang="en-GB"/>
          </a:p>
        </p:txBody>
      </p:sp>
    </p:spTree>
    <p:extLst>
      <p:ext uri="{BB962C8B-B14F-4D97-AF65-F5344CB8AC3E}">
        <p14:creationId xmlns:p14="http://schemas.microsoft.com/office/powerpoint/2010/main" val="58582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900" b="0" i="0" u="none" strike="noStrike" kern="1200" baseline="0" dirty="0">
                <a:solidFill>
                  <a:schemeClr val="tx1"/>
                </a:solidFill>
                <a:latin typeface="+mn-lt"/>
                <a:ea typeface="+mn-ea"/>
                <a:cs typeface="+mn-cs"/>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0" u="none" strike="noStrike" kern="1200" baseline="0" dirty="0">
                <a:solidFill>
                  <a:schemeClr val="tx1"/>
                </a:solidFill>
                <a:latin typeface="+mn-lt"/>
                <a:ea typeface="+mn-ea"/>
                <a:cs typeface="+mn-cs"/>
              </a:rPr>
              <a:t>non-routine housework (e.g. shopping), interactive childcare (playing) and other types of childcare (e.g. supervision, travelling </a:t>
            </a:r>
            <a:r>
              <a:rPr lang="en-GB" sz="900" b="0" i="0" u="none" strike="noStrike" kern="1200" baseline="0" dirty="0" err="1">
                <a:solidFill>
                  <a:schemeClr val="tx1"/>
                </a:solidFill>
                <a:latin typeface="+mn-lt"/>
                <a:ea typeface="+mn-ea"/>
                <a:cs typeface="+mn-cs"/>
              </a:rPr>
              <a:t>etc</a:t>
            </a:r>
            <a:r>
              <a:rPr lang="en-GB" sz="900" b="0" i="0" u="none" strike="noStrike" kern="1200" baseline="0" dirty="0">
                <a:solidFill>
                  <a:schemeClr val="tx1"/>
                </a:solidFill>
                <a:latin typeface="+mn-lt"/>
                <a:ea typeface="+mn-ea"/>
                <a:cs typeface="+mn-cs"/>
              </a:rPr>
              <a:t>). </a:t>
            </a:r>
          </a:p>
          <a:p>
            <a:endParaRPr lang="en-GB" sz="1100" dirty="0"/>
          </a:p>
        </p:txBody>
      </p:sp>
      <p:sp>
        <p:nvSpPr>
          <p:cNvPr id="4" name="Slide Number Placeholder 3"/>
          <p:cNvSpPr>
            <a:spLocks noGrp="1"/>
          </p:cNvSpPr>
          <p:nvPr>
            <p:ph type="sldNum" sz="quarter" idx="10"/>
          </p:nvPr>
        </p:nvSpPr>
        <p:spPr/>
        <p:txBody>
          <a:bodyPr/>
          <a:lstStyle/>
          <a:p>
            <a:fld id="{453D29B5-B654-4ECA-A416-8EF6E8EB7FEC}" type="slidenum">
              <a:rPr lang="en-GB" smtClean="0"/>
              <a:t>5</a:t>
            </a:fld>
            <a:endParaRPr lang="en-GB"/>
          </a:p>
        </p:txBody>
      </p:sp>
    </p:spTree>
    <p:extLst>
      <p:ext uri="{BB962C8B-B14F-4D97-AF65-F5344CB8AC3E}">
        <p14:creationId xmlns:p14="http://schemas.microsoft.com/office/powerpoint/2010/main" val="1880714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3D29B5-B654-4ECA-A416-8EF6E8EB7FEC}" type="slidenum">
              <a:rPr lang="en-GB" smtClean="0"/>
              <a:t>6</a:t>
            </a:fld>
            <a:endParaRPr lang="en-GB"/>
          </a:p>
        </p:txBody>
      </p:sp>
    </p:spTree>
    <p:extLst>
      <p:ext uri="{BB962C8B-B14F-4D97-AF65-F5344CB8AC3E}">
        <p14:creationId xmlns:p14="http://schemas.microsoft.com/office/powerpoint/2010/main" val="379907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Tx/>
              <a:buNone/>
            </a:pPr>
            <a:r>
              <a:rPr lang="en-GB" sz="1200" b="0" i="0" u="none" kern="1200" baseline="0" dirty="0">
                <a:solidFill>
                  <a:schemeClr val="tx1"/>
                </a:solidFill>
                <a:effectLst/>
                <a:latin typeface="+mn-lt"/>
                <a:ea typeface="+mn-ea"/>
                <a:cs typeface="+mn-cs"/>
              </a:rPr>
              <a:t>So what effect might this variability in father involvement have on their children? Might it have diff consequences?</a:t>
            </a:r>
          </a:p>
        </p:txBody>
      </p:sp>
      <p:sp>
        <p:nvSpPr>
          <p:cNvPr id="4" name="Slide Number Placeholder 3"/>
          <p:cNvSpPr>
            <a:spLocks noGrp="1"/>
          </p:cNvSpPr>
          <p:nvPr>
            <p:ph type="sldNum" sz="quarter" idx="10"/>
          </p:nvPr>
        </p:nvSpPr>
        <p:spPr/>
        <p:txBody>
          <a:bodyPr/>
          <a:lstStyle/>
          <a:p>
            <a:fld id="{453D29B5-B654-4ECA-A416-8EF6E8EB7FEC}" type="slidenum">
              <a:rPr lang="en-GB" smtClean="0"/>
              <a:t>7</a:t>
            </a:fld>
            <a:endParaRPr lang="en-GB"/>
          </a:p>
        </p:txBody>
      </p:sp>
    </p:spTree>
    <p:extLst>
      <p:ext uri="{BB962C8B-B14F-4D97-AF65-F5344CB8AC3E}">
        <p14:creationId xmlns:p14="http://schemas.microsoft.com/office/powerpoint/2010/main" val="3357599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3D29B5-B654-4ECA-A416-8EF6E8EB7FEC}" type="slidenum">
              <a:rPr lang="en-GB" smtClean="0"/>
              <a:t>8</a:t>
            </a:fld>
            <a:endParaRPr lang="en-GB"/>
          </a:p>
        </p:txBody>
      </p:sp>
    </p:spTree>
    <p:extLst>
      <p:ext uri="{BB962C8B-B14F-4D97-AF65-F5344CB8AC3E}">
        <p14:creationId xmlns:p14="http://schemas.microsoft.com/office/powerpoint/2010/main" val="297944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453D29B5-B654-4ECA-A416-8EF6E8EB7FEC}" type="slidenum">
              <a:rPr lang="en-GB" smtClean="0"/>
              <a:t>9</a:t>
            </a:fld>
            <a:endParaRPr lang="en-GB"/>
          </a:p>
        </p:txBody>
      </p:sp>
    </p:spTree>
    <p:extLst>
      <p:ext uri="{BB962C8B-B14F-4D97-AF65-F5344CB8AC3E}">
        <p14:creationId xmlns:p14="http://schemas.microsoft.com/office/powerpoint/2010/main" val="165821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hyperlink" Target="http://www.fatherhoodinstitute.org/contact-us/sign-up-for-fi-emails/" TargetMode="External"/><Relationship Id="rId3" Type="http://schemas.openxmlformats.org/officeDocument/2006/relationships/image" Target="../media/image9.png"/><Relationship Id="rId7" Type="http://schemas.openxmlformats.org/officeDocument/2006/relationships/hyperlink" Target="http://www.fatherhoodinstitute.org/" TargetMode="External"/><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hyperlink" Target="mailto:training@fatherhoodinstitute.org" TargetMode="Externa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4" descr="multicolour.eps">
            <a:extLst>
              <a:ext uri="{FF2B5EF4-FFF2-40B4-BE49-F238E27FC236}">
                <a16:creationId xmlns:a16="http://schemas.microsoft.com/office/drawing/2014/main" id="{5221150B-CF34-4C49-9EBD-C81298C69387}"/>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26713"/>
            <a:ext cx="9158032" cy="287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23851" y="1568358"/>
            <a:ext cx="6615800" cy="2880000"/>
          </a:xfrm>
        </p:spPr>
        <p:txBody>
          <a:bodyPr anchor="t" anchorCtr="0"/>
          <a:lstStyle>
            <a:lvl1pPr algn="l">
              <a:defRPr sz="4400"/>
            </a:lvl1pPr>
          </a:lstStyle>
          <a:p>
            <a:r>
              <a:rPr lang="en-US" dirty="0"/>
              <a:t>Click to edit Master title style</a:t>
            </a:r>
          </a:p>
        </p:txBody>
      </p:sp>
      <p:pic>
        <p:nvPicPr>
          <p:cNvPr id="9" name="Picture 8" descr="UoL_Logo.eps">
            <a:extLst>
              <a:ext uri="{FF2B5EF4-FFF2-40B4-BE49-F238E27FC236}">
                <a16:creationId xmlns:a16="http://schemas.microsoft.com/office/drawing/2014/main" id="{5B75023E-FC4B-454C-89AA-4A06AB0B05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39650" y="393128"/>
            <a:ext cx="1897356" cy="541638"/>
          </a:xfrm>
          <a:prstGeom prst="rect">
            <a:avLst/>
          </a:prstGeom>
        </p:spPr>
      </p:pic>
      <p:cxnSp>
        <p:nvCxnSpPr>
          <p:cNvPr id="10" name="Straight Connector 9">
            <a:extLst>
              <a:ext uri="{FF2B5EF4-FFF2-40B4-BE49-F238E27FC236}">
                <a16:creationId xmlns:a16="http://schemas.microsoft.com/office/drawing/2014/main" id="{53123C96-9F2B-410C-B59E-E9C96C5CAB96}"/>
              </a:ext>
            </a:extLst>
          </p:cNvPr>
          <p:cNvCxnSpPr>
            <a:cxnSpLocks/>
          </p:cNvCxnSpPr>
          <p:nvPr userDrawn="1"/>
        </p:nvCxnSpPr>
        <p:spPr>
          <a:xfrm>
            <a:off x="338722" y="1066791"/>
            <a:ext cx="8481428"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7545325-A9FA-4284-AD37-86FC88CA36FB}"/>
              </a:ext>
            </a:extLst>
          </p:cNvPr>
          <p:cNvSpPr txBox="1"/>
          <p:nvPr userDrawn="1"/>
        </p:nvSpPr>
        <p:spPr>
          <a:xfrm>
            <a:off x="323850" y="732574"/>
            <a:ext cx="4609181" cy="246221"/>
          </a:xfrm>
          <a:prstGeom prst="rect">
            <a:avLst/>
          </a:prstGeom>
          <a:noFill/>
        </p:spPr>
        <p:txBody>
          <a:bodyPr wrap="square" lIns="0" tIns="0" rIns="0" bIns="0" rtlCol="0">
            <a:spAutoFit/>
          </a:bodyPr>
          <a:lstStyle/>
          <a:p>
            <a:pPr algn="l"/>
            <a:r>
              <a:rPr lang="en-US" sz="1600" b="1" dirty="0">
                <a:latin typeface="Arial"/>
                <a:cs typeface="Arial"/>
              </a:rPr>
              <a:t>Leeds University Business</a:t>
            </a:r>
            <a:r>
              <a:rPr lang="en-US" sz="1600" b="1" baseline="0" dirty="0">
                <a:latin typeface="Arial"/>
                <a:cs typeface="Arial"/>
              </a:rPr>
              <a:t> School</a:t>
            </a:r>
            <a:endParaRPr lang="en-US" sz="1600" b="1" dirty="0">
              <a:latin typeface="Arial"/>
              <a:cs typeface="Arial"/>
            </a:endParaRPr>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849" y="6045185"/>
            <a:ext cx="2801118" cy="359665"/>
          </a:xfrm>
          <a:prstGeom prst="rect">
            <a:avLst/>
          </a:prstGeom>
        </p:spPr>
      </p:pic>
    </p:spTree>
    <p:extLst>
      <p:ext uri="{BB962C8B-B14F-4D97-AF65-F5344CB8AC3E}">
        <p14:creationId xmlns:p14="http://schemas.microsoft.com/office/powerpoint/2010/main" val="1912152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90906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928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6150" y="1295400"/>
            <a:ext cx="5184000" cy="4248000"/>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323850" y="1295522"/>
            <a:ext cx="3135313" cy="42559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6" name="Title 1">
            <a:extLst>
              <a:ext uri="{FF2B5EF4-FFF2-40B4-BE49-F238E27FC236}">
                <a16:creationId xmlns:a16="http://schemas.microsoft.com/office/drawing/2014/main" id="{3875BA27-E37C-450B-ADF5-4666D4AA9C4D}"/>
              </a:ext>
            </a:extLst>
          </p:cNvPr>
          <p:cNvSpPr>
            <a:spLocks noGrp="1"/>
          </p:cNvSpPr>
          <p:nvPr>
            <p:ph type="title"/>
          </p:nvPr>
        </p:nvSpPr>
        <p:spPr>
          <a:xfrm>
            <a:off x="315228" y="216000"/>
            <a:ext cx="6452772" cy="792000"/>
          </a:xfrm>
        </p:spPr>
        <p:txBody>
          <a:bodyPr/>
          <a:lstStyle/>
          <a:p>
            <a:r>
              <a:rPr lang="en-US"/>
              <a:t>Click to edit Master title style</a:t>
            </a:r>
            <a:endParaRPr lang="en-US" dirty="0"/>
          </a:p>
        </p:txBody>
      </p:sp>
    </p:spTree>
    <p:extLst>
      <p:ext uri="{BB962C8B-B14F-4D97-AF65-F5344CB8AC3E}">
        <p14:creationId xmlns:p14="http://schemas.microsoft.com/office/powerpoint/2010/main" val="1041562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2000" y="4911305"/>
            <a:ext cx="6480000" cy="405480"/>
          </a:xfrm>
        </p:spPr>
        <p:txBody>
          <a:bodyPr anchor="b"/>
          <a:lstStyle>
            <a:lvl1pPr algn="l">
              <a:defRPr sz="1800" b="1"/>
            </a:lvl1pPr>
          </a:lstStyle>
          <a:p>
            <a:r>
              <a:rPr lang="en-US" dirty="0"/>
              <a:t>Click to edit Master title style</a:t>
            </a:r>
            <a:endParaRPr lang="en-GB" dirty="0"/>
          </a:p>
        </p:txBody>
      </p:sp>
      <p:sp>
        <p:nvSpPr>
          <p:cNvPr id="3" name="Picture Placeholder 2"/>
          <p:cNvSpPr>
            <a:spLocks noGrp="1"/>
          </p:cNvSpPr>
          <p:nvPr>
            <p:ph type="pic" idx="1"/>
          </p:nvPr>
        </p:nvSpPr>
        <p:spPr>
          <a:xfrm>
            <a:off x="1332000" y="1311305"/>
            <a:ext cx="6480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332000" y="5375155"/>
            <a:ext cx="6480000" cy="217487"/>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1268270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Grid">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23850" y="1295400"/>
            <a:ext cx="3060000" cy="4248000"/>
          </a:xfrm>
          <a:prstGeom prst="rect">
            <a:avLst/>
          </a:prstGeom>
        </p:spPr>
        <p:txBody>
          <a:bodyPr vert="horz"/>
          <a:lstStyle>
            <a:lvl1pPr>
              <a:defRPr sz="1600"/>
            </a:lvl1pPr>
          </a:lstStyle>
          <a:p>
            <a:r>
              <a:rPr lang="en-US"/>
              <a:t>Click icon to add picture</a:t>
            </a:r>
            <a:endParaRPr lang="en-US" dirty="0"/>
          </a:p>
        </p:txBody>
      </p:sp>
      <p:sp>
        <p:nvSpPr>
          <p:cNvPr id="13" name="Picture Placeholder 11"/>
          <p:cNvSpPr>
            <a:spLocks noGrp="1"/>
          </p:cNvSpPr>
          <p:nvPr>
            <p:ph type="pic" sz="quarter" idx="11"/>
          </p:nvPr>
        </p:nvSpPr>
        <p:spPr>
          <a:xfrm>
            <a:off x="3582298" y="1295400"/>
            <a:ext cx="2519703" cy="2034000"/>
          </a:xfrm>
          <a:prstGeom prst="rect">
            <a:avLst/>
          </a:prstGeom>
        </p:spPr>
        <p:txBody>
          <a:bodyPr vert="horz"/>
          <a:lstStyle>
            <a:lvl1pPr>
              <a:defRPr sz="1600"/>
            </a:lvl1pPr>
          </a:lstStyle>
          <a:p>
            <a:r>
              <a:rPr lang="en-US" dirty="0"/>
              <a:t>Click icon to add picture</a:t>
            </a:r>
          </a:p>
        </p:txBody>
      </p:sp>
      <p:sp>
        <p:nvSpPr>
          <p:cNvPr id="14" name="Picture Placeholder 11"/>
          <p:cNvSpPr>
            <a:spLocks noGrp="1"/>
          </p:cNvSpPr>
          <p:nvPr>
            <p:ph type="pic" sz="quarter" idx="12"/>
          </p:nvPr>
        </p:nvSpPr>
        <p:spPr>
          <a:xfrm>
            <a:off x="3582298" y="3509400"/>
            <a:ext cx="2519703" cy="2034000"/>
          </a:xfrm>
          <a:prstGeom prst="rect">
            <a:avLst/>
          </a:prstGeom>
        </p:spPr>
        <p:txBody>
          <a:bodyPr vert="horz"/>
          <a:lstStyle>
            <a:lvl1pPr>
              <a:defRPr sz="1600"/>
            </a:lvl1pPr>
          </a:lstStyle>
          <a:p>
            <a:r>
              <a:rPr lang="en-US" dirty="0"/>
              <a:t>Click icon to add picture</a:t>
            </a:r>
          </a:p>
        </p:txBody>
      </p:sp>
      <p:sp>
        <p:nvSpPr>
          <p:cNvPr id="17" name="Picture Placeholder 11"/>
          <p:cNvSpPr>
            <a:spLocks noGrp="1"/>
          </p:cNvSpPr>
          <p:nvPr>
            <p:ph type="pic" sz="quarter" idx="13"/>
          </p:nvPr>
        </p:nvSpPr>
        <p:spPr>
          <a:xfrm>
            <a:off x="6300448" y="1295400"/>
            <a:ext cx="2519703" cy="2034000"/>
          </a:xfrm>
          <a:prstGeom prst="rect">
            <a:avLst/>
          </a:prstGeom>
        </p:spPr>
        <p:txBody>
          <a:bodyPr vert="horz"/>
          <a:lstStyle>
            <a:lvl1pPr>
              <a:defRPr sz="1600"/>
            </a:lvl1pPr>
          </a:lstStyle>
          <a:p>
            <a:r>
              <a:rPr lang="en-US" dirty="0"/>
              <a:t>Click icon to add picture</a:t>
            </a:r>
          </a:p>
        </p:txBody>
      </p:sp>
      <p:sp>
        <p:nvSpPr>
          <p:cNvPr id="18" name="Picture Placeholder 11"/>
          <p:cNvSpPr>
            <a:spLocks noGrp="1"/>
          </p:cNvSpPr>
          <p:nvPr>
            <p:ph type="pic" sz="quarter" idx="14"/>
          </p:nvPr>
        </p:nvSpPr>
        <p:spPr>
          <a:xfrm>
            <a:off x="6300448" y="3509400"/>
            <a:ext cx="2519703" cy="2034000"/>
          </a:xfrm>
          <a:prstGeom prst="rect">
            <a:avLst/>
          </a:prstGeom>
        </p:spPr>
        <p:txBody>
          <a:bodyPr vert="horz"/>
          <a:lstStyle>
            <a:lvl1pPr>
              <a:defRPr sz="1600"/>
            </a:lvl1pPr>
          </a:lstStyle>
          <a:p>
            <a:r>
              <a:rPr lang="en-US" dirty="0"/>
              <a:t>Click icon to add picture</a:t>
            </a:r>
          </a:p>
        </p:txBody>
      </p:sp>
      <p:sp>
        <p:nvSpPr>
          <p:cNvPr id="10" name="Title 1">
            <a:extLst>
              <a:ext uri="{FF2B5EF4-FFF2-40B4-BE49-F238E27FC236}">
                <a16:creationId xmlns:a16="http://schemas.microsoft.com/office/drawing/2014/main" id="{0ED7E14C-99C3-4D6C-BA11-EF45EF24798F}"/>
              </a:ext>
            </a:extLst>
          </p:cNvPr>
          <p:cNvSpPr>
            <a:spLocks noGrp="1"/>
          </p:cNvSpPr>
          <p:nvPr>
            <p:ph type="title"/>
          </p:nvPr>
        </p:nvSpPr>
        <p:spPr>
          <a:xfrm>
            <a:off x="288001" y="217285"/>
            <a:ext cx="6393458" cy="787649"/>
          </a:xfrm>
        </p:spPr>
        <p:txBody>
          <a:bodyPr/>
          <a:lstStyle/>
          <a:p>
            <a:r>
              <a:rPr lang="en-US"/>
              <a:t>Click to edit Master title style</a:t>
            </a:r>
            <a:endParaRPr lang="en-GB" dirty="0"/>
          </a:p>
        </p:txBody>
      </p:sp>
    </p:spTree>
    <p:extLst>
      <p:ext uri="{BB962C8B-B14F-4D97-AF65-F5344CB8AC3E}">
        <p14:creationId xmlns:p14="http://schemas.microsoft.com/office/powerpoint/2010/main" val="2478192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tat">
    <p:spTree>
      <p:nvGrpSpPr>
        <p:cNvPr id="1" name=""/>
        <p:cNvGrpSpPr/>
        <p:nvPr/>
      </p:nvGrpSpPr>
      <p:grpSpPr>
        <a:xfrm>
          <a:off x="0" y="0"/>
          <a:ext cx="0" cy="0"/>
          <a:chOff x="0" y="0"/>
          <a:chExt cx="0" cy="0"/>
        </a:xfrm>
      </p:grpSpPr>
      <p:pic>
        <p:nvPicPr>
          <p:cNvPr id="13" name="Picture 12" descr="171116-1837- 107_TESTEDIT.jpg">
            <a:extLst>
              <a:ext uri="{FF2B5EF4-FFF2-40B4-BE49-F238E27FC236}">
                <a16:creationId xmlns:a16="http://schemas.microsoft.com/office/drawing/2014/main" id="{867BB8C0-6EF1-434B-B9E1-986E5DFF53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4" name="Rectangle 13">
            <a:extLst>
              <a:ext uri="{FF2B5EF4-FFF2-40B4-BE49-F238E27FC236}">
                <a16:creationId xmlns:a16="http://schemas.microsoft.com/office/drawing/2014/main" id="{B4BA38EF-CCEA-4694-AAD5-10D5479D440C}"/>
              </a:ext>
            </a:extLst>
          </p:cNvPr>
          <p:cNvSpPr/>
          <p:nvPr userDrawn="1"/>
        </p:nvSpPr>
        <p:spPr>
          <a:xfrm>
            <a:off x="0" y="0"/>
            <a:ext cx="3075214" cy="6858000"/>
          </a:xfrm>
          <a:prstGeom prst="rect">
            <a:avLst/>
          </a:prstGeom>
          <a:solidFill>
            <a:schemeClr val="accent2">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9E21DA98-710A-415B-A4CD-171B837D2058}"/>
              </a:ext>
            </a:extLst>
          </p:cNvPr>
          <p:cNvSpPr txBox="1"/>
          <p:nvPr userDrawn="1"/>
        </p:nvSpPr>
        <p:spPr>
          <a:xfrm>
            <a:off x="289475" y="804897"/>
            <a:ext cx="1514928" cy="677108"/>
          </a:xfrm>
          <a:prstGeom prst="rect">
            <a:avLst/>
          </a:prstGeom>
          <a:noFill/>
        </p:spPr>
        <p:txBody>
          <a:bodyPr wrap="square" lIns="0" tIns="0" rIns="0" bIns="0" rtlCol="0">
            <a:spAutoFit/>
          </a:bodyPr>
          <a:lstStyle/>
          <a:p>
            <a:r>
              <a:rPr lang="en-US" sz="4400" b="1" dirty="0">
                <a:solidFill>
                  <a:srgbClr val="FFFFFF"/>
                </a:solidFill>
                <a:latin typeface="Arial"/>
                <a:cs typeface="Arial"/>
              </a:rPr>
              <a:t>No.</a:t>
            </a:r>
          </a:p>
        </p:txBody>
      </p:sp>
      <p:sp>
        <p:nvSpPr>
          <p:cNvPr id="16" name="TextBox 15">
            <a:extLst>
              <a:ext uri="{FF2B5EF4-FFF2-40B4-BE49-F238E27FC236}">
                <a16:creationId xmlns:a16="http://schemas.microsoft.com/office/drawing/2014/main" id="{3C8A5DF6-AC20-4B18-8C5F-1D14032D73B6}"/>
              </a:ext>
            </a:extLst>
          </p:cNvPr>
          <p:cNvSpPr txBox="1"/>
          <p:nvPr userDrawn="1"/>
        </p:nvSpPr>
        <p:spPr>
          <a:xfrm>
            <a:off x="314540" y="1543880"/>
            <a:ext cx="2412999" cy="2423740"/>
          </a:xfrm>
          <a:prstGeom prst="rect">
            <a:avLst/>
          </a:prstGeom>
          <a:noFill/>
        </p:spPr>
        <p:txBody>
          <a:bodyPr wrap="square" lIns="0" tIns="0" rIns="0" bIns="0" rtlCol="0">
            <a:spAutoFit/>
          </a:bodyPr>
          <a:lstStyle/>
          <a:p>
            <a:r>
              <a:rPr lang="en-US" sz="2100" b="0" dirty="0">
                <a:solidFill>
                  <a:srgbClr val="FFFFFF"/>
                </a:solidFill>
                <a:latin typeface="Arial"/>
                <a:cs typeface="Arial"/>
              </a:rPr>
              <a:t>Click ‘View’, </a:t>
            </a:r>
          </a:p>
          <a:p>
            <a:r>
              <a:rPr lang="en-US" sz="2100" b="0" dirty="0">
                <a:solidFill>
                  <a:srgbClr val="FFFFFF"/>
                </a:solidFill>
                <a:latin typeface="Arial"/>
                <a:cs typeface="Arial"/>
              </a:rPr>
              <a:t>‘Slide Master’</a:t>
            </a:r>
            <a:r>
              <a:rPr lang="en-US" sz="2100" b="0" baseline="0" dirty="0">
                <a:solidFill>
                  <a:srgbClr val="FFFFFF"/>
                </a:solidFill>
                <a:latin typeface="Arial"/>
                <a:cs typeface="Arial"/>
              </a:rPr>
              <a:t> and edit the content </a:t>
            </a:r>
          </a:p>
          <a:p>
            <a:r>
              <a:rPr lang="en-US" sz="2100" b="0" baseline="0" dirty="0">
                <a:solidFill>
                  <a:srgbClr val="FFFFFF"/>
                </a:solidFill>
                <a:latin typeface="Arial"/>
                <a:cs typeface="Arial"/>
              </a:rPr>
              <a:t>of this slide</a:t>
            </a:r>
            <a:r>
              <a:rPr lang="en-US" sz="2100" b="0" dirty="0">
                <a:solidFill>
                  <a:srgbClr val="FFFFFF"/>
                </a:solidFill>
                <a:latin typeface="Arial"/>
                <a:cs typeface="Arial"/>
              </a:rPr>
              <a:t> </a:t>
            </a:r>
            <a:endParaRPr lang="en-US" sz="2100" b="0" baseline="0" dirty="0">
              <a:solidFill>
                <a:srgbClr val="FFFFFF"/>
              </a:solidFill>
              <a:latin typeface="Arial"/>
              <a:cs typeface="Arial"/>
            </a:endParaRPr>
          </a:p>
          <a:p>
            <a:pPr>
              <a:lnSpc>
                <a:spcPct val="50000"/>
              </a:lnSpc>
            </a:pPr>
            <a:endParaRPr lang="en-US" sz="2100" b="0" baseline="0" dirty="0">
              <a:solidFill>
                <a:srgbClr val="FFFFF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a:solidFill>
                  <a:srgbClr val="FFFFFF"/>
                </a:solidFill>
                <a:latin typeface="Arial"/>
                <a:cs typeface="Arial"/>
              </a:rPr>
              <a:t>Before</a:t>
            </a:r>
            <a:r>
              <a:rPr lang="en-US" sz="1800" b="0" baseline="0" dirty="0">
                <a:solidFill>
                  <a:srgbClr val="FFFFFF"/>
                </a:solidFill>
                <a:latin typeface="Arial"/>
                <a:cs typeface="Arial"/>
              </a:rPr>
              <a:t> adding into your presentation</a:t>
            </a:r>
            <a:endParaRPr lang="en-US" sz="1800" b="0" dirty="0">
              <a:solidFill>
                <a:srgbClr val="FFFFFF"/>
              </a:solidFill>
              <a:latin typeface="Arial"/>
              <a:cs typeface="Arial"/>
            </a:endParaRPr>
          </a:p>
          <a:p>
            <a:endParaRPr lang="en-US" sz="2100" b="0" dirty="0">
              <a:solidFill>
                <a:srgbClr val="FFFFFF"/>
              </a:solidFill>
              <a:latin typeface="Arial"/>
              <a:cs typeface="Arial"/>
            </a:endParaRPr>
          </a:p>
        </p:txBody>
      </p:sp>
    </p:spTree>
    <p:extLst>
      <p:ext uri="{BB962C8B-B14F-4D97-AF65-F5344CB8AC3E}">
        <p14:creationId xmlns:p14="http://schemas.microsoft.com/office/powerpoint/2010/main" val="2419971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bod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5B6A-55F4-3299-B11B-4A256ED15973}"/>
              </a:ext>
            </a:extLst>
          </p:cNvPr>
          <p:cNvSpPr>
            <a:spLocks noGrp="1"/>
          </p:cNvSpPr>
          <p:nvPr>
            <p:ph type="title" hasCustomPrompt="1"/>
          </p:nvPr>
        </p:nvSpPr>
        <p:spPr>
          <a:xfrm>
            <a:off x="825942" y="594238"/>
            <a:ext cx="7488548" cy="716692"/>
          </a:xfrm>
        </p:spPr>
        <p:txBody>
          <a:bodyPr anchor="b">
            <a:normAutofit/>
          </a:bodyPr>
          <a:lstStyle>
            <a:lvl1pPr>
              <a:defRPr sz="2400"/>
            </a:lvl1pPr>
          </a:lstStyle>
          <a:p>
            <a:r>
              <a:rPr lang="en-GB" dirty="0"/>
              <a:t>Title</a:t>
            </a:r>
            <a:endParaRPr lang="en-NL" dirty="0"/>
          </a:p>
        </p:txBody>
      </p:sp>
      <p:sp>
        <p:nvSpPr>
          <p:cNvPr id="3" name="Text Placeholder 2">
            <a:extLst>
              <a:ext uri="{FF2B5EF4-FFF2-40B4-BE49-F238E27FC236}">
                <a16:creationId xmlns:a16="http://schemas.microsoft.com/office/drawing/2014/main" id="{0A2EEE48-4ACD-C7EF-46B5-AA90280A54D1}"/>
              </a:ext>
            </a:extLst>
          </p:cNvPr>
          <p:cNvSpPr>
            <a:spLocks noGrp="1"/>
          </p:cNvSpPr>
          <p:nvPr>
            <p:ph type="body" idx="1" hasCustomPrompt="1"/>
          </p:nvPr>
        </p:nvSpPr>
        <p:spPr>
          <a:xfrm>
            <a:off x="825942" y="1346255"/>
            <a:ext cx="7488548" cy="496458"/>
          </a:xfrm>
        </p:spPr>
        <p:txBody>
          <a:bodyPr>
            <a:normAutofit/>
          </a:bodyPr>
          <a:lstStyle>
            <a:lvl1pPr marL="0" indent="0">
              <a:buNone/>
              <a:defRPr sz="1650" b="0" i="0">
                <a:solidFill>
                  <a:schemeClr val="tx1"/>
                </a:solidFill>
                <a:latin typeface="Josefin Sans" pitchFamily="2" charset="77"/>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Subtitle</a:t>
            </a:r>
          </a:p>
        </p:txBody>
      </p:sp>
      <p:sp>
        <p:nvSpPr>
          <p:cNvPr id="4" name="Date Placeholder 3">
            <a:extLst>
              <a:ext uri="{FF2B5EF4-FFF2-40B4-BE49-F238E27FC236}">
                <a16:creationId xmlns:a16="http://schemas.microsoft.com/office/drawing/2014/main" id="{C9F260F8-9268-3738-8F49-06371BA469B1}"/>
              </a:ext>
            </a:extLst>
          </p:cNvPr>
          <p:cNvSpPr>
            <a:spLocks noGrp="1"/>
          </p:cNvSpPr>
          <p:nvPr>
            <p:ph type="dt" sz="half" idx="10"/>
          </p:nvPr>
        </p:nvSpPr>
        <p:spPr/>
        <p:txBody>
          <a:bodyPr/>
          <a:lstStyle/>
          <a:p>
            <a:fld id="{5DBA0BAE-A058-EA4C-BEF4-E0398A790671}" type="datetime6">
              <a:rPr lang="en-US" smtClean="0"/>
              <a:t>March 24</a:t>
            </a:fld>
            <a:endParaRPr lang="en-NL"/>
          </a:p>
        </p:txBody>
      </p:sp>
      <p:sp>
        <p:nvSpPr>
          <p:cNvPr id="5" name="Footer Placeholder 4">
            <a:extLst>
              <a:ext uri="{FF2B5EF4-FFF2-40B4-BE49-F238E27FC236}">
                <a16:creationId xmlns:a16="http://schemas.microsoft.com/office/drawing/2014/main" id="{BD0FEF6B-EF6F-56EB-A7A8-A04ED5CDD9E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56F049C-38A7-A420-A601-F73FCC13F83F}"/>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10" name="Rectangle 9">
            <a:extLst>
              <a:ext uri="{FF2B5EF4-FFF2-40B4-BE49-F238E27FC236}">
                <a16:creationId xmlns:a16="http://schemas.microsoft.com/office/drawing/2014/main" id="{6BBCA4A8-3274-7935-CAA5-347DB78E25BF}"/>
              </a:ext>
            </a:extLst>
          </p:cNvPr>
          <p:cNvSpPr/>
          <p:nvPr userDrawn="1"/>
        </p:nvSpPr>
        <p:spPr>
          <a:xfrm>
            <a:off x="2" y="0"/>
            <a:ext cx="247907" cy="61413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3" name="Rectangle 12">
            <a:extLst>
              <a:ext uri="{FF2B5EF4-FFF2-40B4-BE49-F238E27FC236}">
                <a16:creationId xmlns:a16="http://schemas.microsoft.com/office/drawing/2014/main" id="{A36BEDF2-7CE1-946B-D40C-302900505C83}"/>
              </a:ext>
            </a:extLst>
          </p:cNvPr>
          <p:cNvSpPr/>
          <p:nvPr userDrawn="1"/>
        </p:nvSpPr>
        <p:spPr>
          <a:xfrm>
            <a:off x="8892524" y="0"/>
            <a:ext cx="247907" cy="61413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4" name="Rectangle 13">
            <a:extLst>
              <a:ext uri="{FF2B5EF4-FFF2-40B4-BE49-F238E27FC236}">
                <a16:creationId xmlns:a16="http://schemas.microsoft.com/office/drawing/2014/main" id="{DF7B2CD0-DCE0-0A0A-C2CF-0489E0860517}"/>
              </a:ext>
            </a:extLst>
          </p:cNvPr>
          <p:cNvSpPr/>
          <p:nvPr userDrawn="1"/>
        </p:nvSpPr>
        <p:spPr>
          <a:xfrm rot="5400000">
            <a:off x="4404945" y="-4152926"/>
            <a:ext cx="330543" cy="86446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8" name="Text Placeholder 2">
            <a:extLst>
              <a:ext uri="{FF2B5EF4-FFF2-40B4-BE49-F238E27FC236}">
                <a16:creationId xmlns:a16="http://schemas.microsoft.com/office/drawing/2014/main" id="{1FBA3AB0-E2D2-EE1E-7C71-23087492BD63}"/>
              </a:ext>
            </a:extLst>
          </p:cNvPr>
          <p:cNvSpPr>
            <a:spLocks noGrp="1"/>
          </p:cNvSpPr>
          <p:nvPr>
            <p:ph type="body" idx="34" hasCustomPrompt="1"/>
          </p:nvPr>
        </p:nvSpPr>
        <p:spPr>
          <a:xfrm>
            <a:off x="825942" y="2000454"/>
            <a:ext cx="7488548" cy="3791255"/>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Tree>
    <p:extLst>
      <p:ext uri="{BB962C8B-B14F-4D97-AF65-F5344CB8AC3E}">
        <p14:creationId xmlns:p14="http://schemas.microsoft.com/office/powerpoint/2010/main" val="2344648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al body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6EA0-6C5F-6884-A533-FC0D7597DC2F}"/>
              </a:ext>
            </a:extLst>
          </p:cNvPr>
          <p:cNvSpPr>
            <a:spLocks noGrp="1"/>
          </p:cNvSpPr>
          <p:nvPr>
            <p:ph type="title" hasCustomPrompt="1"/>
          </p:nvPr>
        </p:nvSpPr>
        <p:spPr>
          <a:xfrm>
            <a:off x="629841" y="457200"/>
            <a:ext cx="2949178" cy="1600200"/>
          </a:xfrm>
        </p:spPr>
        <p:txBody>
          <a:bodyPr anchor="b">
            <a:normAutofit/>
          </a:bodyPr>
          <a:lstStyle>
            <a:lvl1pPr>
              <a:defRPr sz="2400"/>
            </a:lvl1pPr>
          </a:lstStyle>
          <a:p>
            <a:r>
              <a:rPr lang="en-GB" dirty="0"/>
              <a:t>Title</a:t>
            </a:r>
            <a:endParaRPr lang="en-NL" dirty="0"/>
          </a:p>
        </p:txBody>
      </p:sp>
      <p:sp>
        <p:nvSpPr>
          <p:cNvPr id="4" name="Text Placeholder 3">
            <a:extLst>
              <a:ext uri="{FF2B5EF4-FFF2-40B4-BE49-F238E27FC236}">
                <a16:creationId xmlns:a16="http://schemas.microsoft.com/office/drawing/2014/main" id="{2E4D9CDD-7F19-B497-5422-B7762F269905}"/>
              </a:ext>
            </a:extLst>
          </p:cNvPr>
          <p:cNvSpPr>
            <a:spLocks noGrp="1"/>
          </p:cNvSpPr>
          <p:nvPr>
            <p:ph type="body" sz="half" idx="2" hasCustomPrompt="1"/>
          </p:nvPr>
        </p:nvSpPr>
        <p:spPr>
          <a:xfrm>
            <a:off x="629841" y="2057400"/>
            <a:ext cx="2949178" cy="3811588"/>
          </a:xfrm>
        </p:spPr>
        <p:txBody>
          <a:bodyPr/>
          <a:lstStyle>
            <a:lvl1pPr marL="0" indent="0">
              <a:buNone/>
              <a:defRPr sz="1650" b="0" i="0">
                <a:solidFill>
                  <a:schemeClr val="tx1"/>
                </a:solidFill>
                <a:latin typeface="Josefin Sans" pitchFamily="2" charset="77"/>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dirty="0"/>
              <a:t>Subtitle</a:t>
            </a:r>
          </a:p>
        </p:txBody>
      </p:sp>
      <p:sp>
        <p:nvSpPr>
          <p:cNvPr id="5" name="Date Placeholder 4">
            <a:extLst>
              <a:ext uri="{FF2B5EF4-FFF2-40B4-BE49-F238E27FC236}">
                <a16:creationId xmlns:a16="http://schemas.microsoft.com/office/drawing/2014/main" id="{12AA393A-28A8-4846-12F0-2F055B481A98}"/>
              </a:ext>
            </a:extLst>
          </p:cNvPr>
          <p:cNvSpPr>
            <a:spLocks noGrp="1"/>
          </p:cNvSpPr>
          <p:nvPr>
            <p:ph type="dt" sz="half" idx="10"/>
          </p:nvPr>
        </p:nvSpPr>
        <p:spPr/>
        <p:txBody>
          <a:bodyPr/>
          <a:lstStyle/>
          <a:p>
            <a:fld id="{D6E6A0C2-2800-BC4E-9BD5-DADDC54154D5}" type="datetime6">
              <a:rPr lang="en-US" smtClean="0"/>
              <a:t>March 24</a:t>
            </a:fld>
            <a:endParaRPr lang="en-NL"/>
          </a:p>
        </p:txBody>
      </p:sp>
      <p:sp>
        <p:nvSpPr>
          <p:cNvPr id="6" name="Footer Placeholder 5">
            <a:extLst>
              <a:ext uri="{FF2B5EF4-FFF2-40B4-BE49-F238E27FC236}">
                <a16:creationId xmlns:a16="http://schemas.microsoft.com/office/drawing/2014/main" id="{561DFFA2-A885-C7AC-0CEE-C7BE438B718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F66D0C2B-2D46-4F5E-E1BA-137AF03B2E55}"/>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3" name="Text Placeholder 2">
            <a:extLst>
              <a:ext uri="{FF2B5EF4-FFF2-40B4-BE49-F238E27FC236}">
                <a16:creationId xmlns:a16="http://schemas.microsoft.com/office/drawing/2014/main" id="{684A5DC1-CF5C-0818-1543-40A94A171F1E}"/>
              </a:ext>
            </a:extLst>
          </p:cNvPr>
          <p:cNvSpPr>
            <a:spLocks noGrp="1"/>
          </p:cNvSpPr>
          <p:nvPr>
            <p:ph type="body" idx="34" hasCustomPrompt="1"/>
          </p:nvPr>
        </p:nvSpPr>
        <p:spPr>
          <a:xfrm>
            <a:off x="3733638" y="1257300"/>
            <a:ext cx="4780522" cy="4611688"/>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Tree>
    <p:extLst>
      <p:ext uri="{BB962C8B-B14F-4D97-AF65-F5344CB8AC3E}">
        <p14:creationId xmlns:p14="http://schemas.microsoft.com/office/powerpoint/2010/main" val="1103527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E86DEB-BB1D-9570-16C3-C90D42FA0A18}"/>
              </a:ext>
            </a:extLst>
          </p:cNvPr>
          <p:cNvSpPr>
            <a:spLocks noGrp="1"/>
          </p:cNvSpPr>
          <p:nvPr>
            <p:ph type="dt" sz="half" idx="10"/>
          </p:nvPr>
        </p:nvSpPr>
        <p:spPr/>
        <p:txBody>
          <a:bodyPr/>
          <a:lstStyle/>
          <a:p>
            <a:fld id="{23ED0137-EFC8-734D-BA70-ED6007AF4E53}" type="datetime6">
              <a:rPr lang="en-US" smtClean="0"/>
              <a:t>March 24</a:t>
            </a:fld>
            <a:endParaRPr lang="en-NL"/>
          </a:p>
        </p:txBody>
      </p:sp>
      <p:sp>
        <p:nvSpPr>
          <p:cNvPr id="3" name="Footer Placeholder 2">
            <a:extLst>
              <a:ext uri="{FF2B5EF4-FFF2-40B4-BE49-F238E27FC236}">
                <a16:creationId xmlns:a16="http://schemas.microsoft.com/office/drawing/2014/main" id="{EBA323D1-4DE7-56B9-F2DA-82DE18823DD5}"/>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957FE05B-C9BA-051A-11FB-3E42DD3368B2}"/>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6" name="Text Placeholder 5">
            <a:extLst>
              <a:ext uri="{FF2B5EF4-FFF2-40B4-BE49-F238E27FC236}">
                <a16:creationId xmlns:a16="http://schemas.microsoft.com/office/drawing/2014/main" id="{20DAD48A-5CC0-8263-80E2-8B9EAE65E975}"/>
              </a:ext>
            </a:extLst>
          </p:cNvPr>
          <p:cNvSpPr>
            <a:spLocks noGrp="1"/>
          </p:cNvSpPr>
          <p:nvPr>
            <p:ph type="body" sz="quarter" idx="13" hasCustomPrompt="1"/>
          </p:nvPr>
        </p:nvSpPr>
        <p:spPr>
          <a:xfrm>
            <a:off x="407194" y="358778"/>
            <a:ext cx="8106966" cy="363601"/>
          </a:xfrm>
        </p:spPr>
        <p:txBody>
          <a:bodyPr/>
          <a:lstStyle>
            <a:lvl1pPr marL="82153" indent="0">
              <a:buNone/>
              <a:defRPr/>
            </a:lvl1pPr>
          </a:lstStyle>
          <a:p>
            <a:pPr lvl="0"/>
            <a:r>
              <a:rPr lang="en-GB" dirty="0"/>
              <a:t>Heading subtitle</a:t>
            </a:r>
          </a:p>
        </p:txBody>
      </p:sp>
      <p:sp>
        <p:nvSpPr>
          <p:cNvPr id="8" name="Text Placeholder 7">
            <a:extLst>
              <a:ext uri="{FF2B5EF4-FFF2-40B4-BE49-F238E27FC236}">
                <a16:creationId xmlns:a16="http://schemas.microsoft.com/office/drawing/2014/main" id="{8463EC62-8F04-8D4E-0D6D-6B003A150889}"/>
              </a:ext>
            </a:extLst>
          </p:cNvPr>
          <p:cNvSpPr>
            <a:spLocks noGrp="1"/>
          </p:cNvSpPr>
          <p:nvPr>
            <p:ph type="body" sz="quarter" idx="14" hasCustomPrompt="1"/>
          </p:nvPr>
        </p:nvSpPr>
        <p:spPr>
          <a:xfrm>
            <a:off x="407195" y="896144"/>
            <a:ext cx="8078391" cy="5065712"/>
          </a:xfrm>
        </p:spPr>
        <p:txBody>
          <a:bodyPr/>
          <a:lstStyle>
            <a:lvl1pPr marL="82153" indent="0">
              <a:buNone/>
              <a:defRPr sz="135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Body</a:t>
            </a:r>
          </a:p>
        </p:txBody>
      </p:sp>
    </p:spTree>
    <p:extLst>
      <p:ext uri="{BB962C8B-B14F-4D97-AF65-F5344CB8AC3E}">
        <p14:creationId xmlns:p14="http://schemas.microsoft.com/office/powerpoint/2010/main" val="3521713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chart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E86DEB-BB1D-9570-16C3-C90D42FA0A18}"/>
              </a:ext>
            </a:extLst>
          </p:cNvPr>
          <p:cNvSpPr>
            <a:spLocks noGrp="1"/>
          </p:cNvSpPr>
          <p:nvPr>
            <p:ph type="dt" sz="half" idx="10"/>
          </p:nvPr>
        </p:nvSpPr>
        <p:spPr/>
        <p:txBody>
          <a:bodyPr/>
          <a:lstStyle/>
          <a:p>
            <a:fld id="{23ED0137-EFC8-734D-BA70-ED6007AF4E53}" type="datetime6">
              <a:rPr lang="en-US" smtClean="0"/>
              <a:t>March 24</a:t>
            </a:fld>
            <a:endParaRPr lang="en-NL"/>
          </a:p>
        </p:txBody>
      </p:sp>
      <p:sp>
        <p:nvSpPr>
          <p:cNvPr id="3" name="Footer Placeholder 2">
            <a:extLst>
              <a:ext uri="{FF2B5EF4-FFF2-40B4-BE49-F238E27FC236}">
                <a16:creationId xmlns:a16="http://schemas.microsoft.com/office/drawing/2014/main" id="{EBA323D1-4DE7-56B9-F2DA-82DE18823DD5}"/>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957FE05B-C9BA-051A-11FB-3E42DD3368B2}"/>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5" name="Rectangle 4">
            <a:extLst>
              <a:ext uri="{FF2B5EF4-FFF2-40B4-BE49-F238E27FC236}">
                <a16:creationId xmlns:a16="http://schemas.microsoft.com/office/drawing/2014/main" id="{CA50AAA0-3A30-DD80-C56E-80DCCE283D99}"/>
              </a:ext>
            </a:extLst>
          </p:cNvPr>
          <p:cNvSpPr/>
          <p:nvPr userDrawn="1"/>
        </p:nvSpPr>
        <p:spPr>
          <a:xfrm>
            <a:off x="1" y="0"/>
            <a:ext cx="6329749" cy="61413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7" name="Content Placeholder 3">
            <a:extLst>
              <a:ext uri="{FF2B5EF4-FFF2-40B4-BE49-F238E27FC236}">
                <a16:creationId xmlns:a16="http://schemas.microsoft.com/office/drawing/2014/main" id="{6BFEA63B-D3DA-5B60-E282-B247CD3ED5DE}"/>
              </a:ext>
            </a:extLst>
          </p:cNvPr>
          <p:cNvSpPr>
            <a:spLocks noGrp="1"/>
          </p:cNvSpPr>
          <p:nvPr>
            <p:ph sz="half" idx="2" hasCustomPrompt="1"/>
          </p:nvPr>
        </p:nvSpPr>
        <p:spPr>
          <a:xfrm>
            <a:off x="259139" y="716692"/>
            <a:ext cx="5894527" cy="5201122"/>
          </a:xfrm>
        </p:spPr>
        <p:txBody>
          <a:bodyPr/>
          <a:lstStyle>
            <a:lvl1pPr marL="82153" indent="0">
              <a:buNone/>
              <a:defRPr/>
            </a:lvl1pPr>
          </a:lstStyle>
          <a:p>
            <a:pPr lvl="0"/>
            <a:r>
              <a:rPr lang="en-GB" dirty="0"/>
              <a:t>G</a:t>
            </a:r>
            <a:r>
              <a:rPr lang="en-NL" dirty="0"/>
              <a:t>raph / chart</a:t>
            </a:r>
          </a:p>
        </p:txBody>
      </p:sp>
      <p:sp>
        <p:nvSpPr>
          <p:cNvPr id="6" name="Text Placeholder 2">
            <a:extLst>
              <a:ext uri="{FF2B5EF4-FFF2-40B4-BE49-F238E27FC236}">
                <a16:creationId xmlns:a16="http://schemas.microsoft.com/office/drawing/2014/main" id="{F8ECF67F-3E93-818B-CEE6-32F6A3EB2F11}"/>
              </a:ext>
            </a:extLst>
          </p:cNvPr>
          <p:cNvSpPr>
            <a:spLocks noGrp="1"/>
          </p:cNvSpPr>
          <p:nvPr>
            <p:ph type="body" idx="34" hasCustomPrompt="1"/>
          </p:nvPr>
        </p:nvSpPr>
        <p:spPr>
          <a:xfrm>
            <a:off x="6473172" y="2943672"/>
            <a:ext cx="2290634" cy="2974142"/>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10" name="Content Placeholder 2">
            <a:extLst>
              <a:ext uri="{FF2B5EF4-FFF2-40B4-BE49-F238E27FC236}">
                <a16:creationId xmlns:a16="http://schemas.microsoft.com/office/drawing/2014/main" id="{87F1F7D7-EF31-6103-2656-C47D70585FAD}"/>
              </a:ext>
            </a:extLst>
          </p:cNvPr>
          <p:cNvSpPr>
            <a:spLocks noGrp="1"/>
          </p:cNvSpPr>
          <p:nvPr>
            <p:ph sz="half" idx="1" hasCustomPrompt="1"/>
          </p:nvPr>
        </p:nvSpPr>
        <p:spPr>
          <a:xfrm>
            <a:off x="6473172" y="2441392"/>
            <a:ext cx="2290634" cy="411188"/>
          </a:xfrm>
        </p:spPr>
        <p:txBody>
          <a:bodyPr/>
          <a:lstStyle>
            <a:lvl1pPr marL="82153" indent="0" algn="l">
              <a:buNone/>
              <a:defRPr/>
            </a:lvl1pPr>
            <a:lvl2pPr marL="579835" indent="-214313">
              <a:buFont typeface="Arial" panose="020B0604020202020204" pitchFamily="34" charset="0"/>
              <a:buChar char="•"/>
              <a:defRPr/>
            </a:lvl2pPr>
          </a:lstStyle>
          <a:p>
            <a:pPr lvl="0"/>
            <a:r>
              <a:rPr lang="en-GB" dirty="0"/>
              <a:t>Heading subtitle</a:t>
            </a:r>
          </a:p>
        </p:txBody>
      </p:sp>
    </p:spTree>
    <p:extLst>
      <p:ext uri="{BB962C8B-B14F-4D97-AF65-F5344CB8AC3E}">
        <p14:creationId xmlns:p14="http://schemas.microsoft.com/office/powerpoint/2010/main" val="3995775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chemeClr val="tx1"/>
        </a:solidFill>
        <a:effectLst/>
      </p:bgPr>
    </p:bg>
    <p:spTree>
      <p:nvGrpSpPr>
        <p:cNvPr id="1" name=""/>
        <p:cNvGrpSpPr/>
        <p:nvPr/>
      </p:nvGrpSpPr>
      <p:grpSpPr>
        <a:xfrm>
          <a:off x="0" y="0"/>
          <a:ext cx="0" cy="0"/>
          <a:chOff x="0" y="0"/>
          <a:chExt cx="0" cy="0"/>
        </a:xfrm>
      </p:grpSpPr>
      <p:pic>
        <p:nvPicPr>
          <p:cNvPr id="8" name="Picture 14" descr="multicolour.eps">
            <a:extLst>
              <a:ext uri="{FF2B5EF4-FFF2-40B4-BE49-F238E27FC236}">
                <a16:creationId xmlns:a16="http://schemas.microsoft.com/office/drawing/2014/main" id="{EECA8102-B8A3-4C37-A30D-2878DD73E1A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26713"/>
            <a:ext cx="9158032" cy="287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32934" y="1568358"/>
            <a:ext cx="6606716" cy="2880000"/>
          </a:xfrm>
        </p:spPr>
        <p:txBody>
          <a:bodyPr anchor="t" anchorCtr="0"/>
          <a:lstStyle>
            <a:lvl1pPr algn="l">
              <a:defRPr sz="4400">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53123C96-9F2B-410C-B59E-E9C96C5CAB96}"/>
              </a:ext>
            </a:extLst>
          </p:cNvPr>
          <p:cNvCxnSpPr>
            <a:cxnSpLocks/>
          </p:cNvCxnSpPr>
          <p:nvPr userDrawn="1"/>
        </p:nvCxnSpPr>
        <p:spPr>
          <a:xfrm>
            <a:off x="332934" y="1066791"/>
            <a:ext cx="8487217"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7545325-A9FA-4284-AD37-86FC88CA36FB}"/>
              </a:ext>
            </a:extLst>
          </p:cNvPr>
          <p:cNvSpPr txBox="1"/>
          <p:nvPr userDrawn="1"/>
        </p:nvSpPr>
        <p:spPr>
          <a:xfrm>
            <a:off x="332934" y="732574"/>
            <a:ext cx="4600097" cy="246221"/>
          </a:xfrm>
          <a:prstGeom prst="rect">
            <a:avLst/>
          </a:prstGeom>
          <a:noFill/>
        </p:spPr>
        <p:txBody>
          <a:bodyPr wrap="square" lIns="0" tIns="0" rIns="0" bIns="0" rtlCol="0">
            <a:spAutoFit/>
          </a:bodyPr>
          <a:lstStyle/>
          <a:p>
            <a:pPr algn="l"/>
            <a:r>
              <a:rPr lang="en-US" sz="1600" b="1" dirty="0">
                <a:solidFill>
                  <a:schemeClr val="bg1"/>
                </a:solidFill>
                <a:latin typeface="Arial"/>
                <a:cs typeface="Arial"/>
              </a:rPr>
              <a:t>Leeds University Business</a:t>
            </a:r>
            <a:r>
              <a:rPr lang="en-US" sz="1600" b="1" baseline="0" dirty="0">
                <a:solidFill>
                  <a:schemeClr val="bg1"/>
                </a:solidFill>
                <a:latin typeface="Arial"/>
                <a:cs typeface="Arial"/>
              </a:rPr>
              <a:t> School</a:t>
            </a:r>
            <a:endParaRPr lang="en-US" sz="1600" b="1" dirty="0">
              <a:solidFill>
                <a:schemeClr val="bg1"/>
              </a:solidFill>
              <a:latin typeface="Arial"/>
              <a:cs typeface="Arial"/>
            </a:endParaRPr>
          </a:p>
        </p:txBody>
      </p:sp>
      <p:pic>
        <p:nvPicPr>
          <p:cNvPr id="13" name="Picture 12" descr="UoL_Logo_white.eps">
            <a:extLst>
              <a:ext uri="{FF2B5EF4-FFF2-40B4-BE49-F238E27FC236}">
                <a16:creationId xmlns:a16="http://schemas.microsoft.com/office/drawing/2014/main" id="{BFC07FE8-E2AE-4795-964E-4D8B6CE21F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39650" y="393128"/>
            <a:ext cx="1897356" cy="541638"/>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933" y="6029945"/>
            <a:ext cx="2819406" cy="374905"/>
          </a:xfrm>
          <a:prstGeom prst="rect">
            <a:avLst/>
          </a:prstGeom>
        </p:spPr>
      </p:pic>
    </p:spTree>
    <p:extLst>
      <p:ext uri="{BB962C8B-B14F-4D97-AF65-F5344CB8AC3E}">
        <p14:creationId xmlns:p14="http://schemas.microsoft.com/office/powerpoint/2010/main" val="2295503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Graph /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6EA0-6C5F-6884-A533-FC0D7597DC2F}"/>
              </a:ext>
            </a:extLst>
          </p:cNvPr>
          <p:cNvSpPr>
            <a:spLocks noGrp="1"/>
          </p:cNvSpPr>
          <p:nvPr>
            <p:ph type="title" hasCustomPrompt="1"/>
          </p:nvPr>
        </p:nvSpPr>
        <p:spPr>
          <a:xfrm>
            <a:off x="629841" y="457200"/>
            <a:ext cx="2949178" cy="1600200"/>
          </a:xfrm>
        </p:spPr>
        <p:txBody>
          <a:bodyPr anchor="b">
            <a:normAutofit/>
          </a:bodyPr>
          <a:lstStyle>
            <a:lvl1pPr>
              <a:defRPr sz="1650" b="0"/>
            </a:lvl1pPr>
          </a:lstStyle>
          <a:p>
            <a:r>
              <a:rPr lang="en-GB" dirty="0"/>
              <a:t>Heading subtitle</a:t>
            </a:r>
            <a:endParaRPr lang="en-NL" dirty="0"/>
          </a:p>
        </p:txBody>
      </p:sp>
      <p:sp>
        <p:nvSpPr>
          <p:cNvPr id="3" name="Content Placeholder 2">
            <a:extLst>
              <a:ext uri="{FF2B5EF4-FFF2-40B4-BE49-F238E27FC236}">
                <a16:creationId xmlns:a16="http://schemas.microsoft.com/office/drawing/2014/main" id="{9294E8DB-6F41-FD7F-831F-86B9B65A2D78}"/>
              </a:ext>
            </a:extLst>
          </p:cNvPr>
          <p:cNvSpPr>
            <a:spLocks noGrp="1"/>
          </p:cNvSpPr>
          <p:nvPr>
            <p:ph idx="1" hasCustomPrompt="1"/>
          </p:nvPr>
        </p:nvSpPr>
        <p:spPr>
          <a:xfrm>
            <a:off x="3887391" y="987426"/>
            <a:ext cx="4629150" cy="4873625"/>
          </a:xfrm>
        </p:spPr>
        <p:txBody>
          <a:bodyPr>
            <a:normAutofit/>
          </a:bodyPr>
          <a:lstStyle>
            <a:lvl1pPr marL="82153" indent="0">
              <a:buNone/>
              <a:defRPr sz="165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NL" dirty="0"/>
              <a:t>Graph / chart</a:t>
            </a:r>
          </a:p>
        </p:txBody>
      </p:sp>
      <p:sp>
        <p:nvSpPr>
          <p:cNvPr id="4" name="Text Placeholder 3">
            <a:extLst>
              <a:ext uri="{FF2B5EF4-FFF2-40B4-BE49-F238E27FC236}">
                <a16:creationId xmlns:a16="http://schemas.microsoft.com/office/drawing/2014/main" id="{2E4D9CDD-7F19-B497-5422-B7762F269905}"/>
              </a:ext>
            </a:extLst>
          </p:cNvPr>
          <p:cNvSpPr>
            <a:spLocks noGrp="1"/>
          </p:cNvSpPr>
          <p:nvPr>
            <p:ph type="body" sz="half" idx="2" hasCustomPrompt="1"/>
          </p:nvPr>
        </p:nvSpPr>
        <p:spPr>
          <a:xfrm>
            <a:off x="629841" y="2057400"/>
            <a:ext cx="2949178" cy="3811588"/>
          </a:xfrm>
        </p:spPr>
        <p:txBody>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dirty="0"/>
              <a:t>Body</a:t>
            </a:r>
          </a:p>
        </p:txBody>
      </p:sp>
      <p:sp>
        <p:nvSpPr>
          <p:cNvPr id="5" name="Date Placeholder 4">
            <a:extLst>
              <a:ext uri="{FF2B5EF4-FFF2-40B4-BE49-F238E27FC236}">
                <a16:creationId xmlns:a16="http://schemas.microsoft.com/office/drawing/2014/main" id="{12AA393A-28A8-4846-12F0-2F055B481A98}"/>
              </a:ext>
            </a:extLst>
          </p:cNvPr>
          <p:cNvSpPr>
            <a:spLocks noGrp="1"/>
          </p:cNvSpPr>
          <p:nvPr>
            <p:ph type="dt" sz="half" idx="10"/>
          </p:nvPr>
        </p:nvSpPr>
        <p:spPr/>
        <p:txBody>
          <a:bodyPr/>
          <a:lstStyle/>
          <a:p>
            <a:fld id="{D6E6A0C2-2800-BC4E-9BD5-DADDC54154D5}" type="datetime6">
              <a:rPr lang="en-US" smtClean="0"/>
              <a:t>March 24</a:t>
            </a:fld>
            <a:endParaRPr lang="en-NL"/>
          </a:p>
        </p:txBody>
      </p:sp>
      <p:sp>
        <p:nvSpPr>
          <p:cNvPr id="6" name="Footer Placeholder 5">
            <a:extLst>
              <a:ext uri="{FF2B5EF4-FFF2-40B4-BE49-F238E27FC236}">
                <a16:creationId xmlns:a16="http://schemas.microsoft.com/office/drawing/2014/main" id="{561DFFA2-A885-C7AC-0CEE-C7BE438B718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F66D0C2B-2D46-4F5E-E1BA-137AF03B2E55}"/>
              </a:ext>
            </a:extLst>
          </p:cNvPr>
          <p:cNvSpPr>
            <a:spLocks noGrp="1"/>
          </p:cNvSpPr>
          <p:nvPr>
            <p:ph type="sldNum" sz="quarter" idx="12"/>
          </p:nvPr>
        </p:nvSpPr>
        <p:spPr/>
        <p:txBody>
          <a:bodyPr/>
          <a:lstStyle/>
          <a:p>
            <a:fld id="{B100C351-7C1A-2F4E-8C93-A1607502602D}" type="slidenum">
              <a:rPr lang="en-NL" smtClean="0"/>
              <a:t>‹#›</a:t>
            </a:fld>
            <a:endParaRPr lang="en-NL"/>
          </a:p>
        </p:txBody>
      </p:sp>
    </p:spTree>
    <p:extLst>
      <p:ext uri="{BB962C8B-B14F-4D97-AF65-F5344CB8AC3E}">
        <p14:creationId xmlns:p14="http://schemas.microsoft.com/office/powerpoint/2010/main" val="1075416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6"/>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F260F8-9268-3738-8F49-06371BA469B1}"/>
              </a:ext>
            </a:extLst>
          </p:cNvPr>
          <p:cNvSpPr>
            <a:spLocks noGrp="1"/>
          </p:cNvSpPr>
          <p:nvPr>
            <p:ph type="dt" sz="half" idx="10"/>
          </p:nvPr>
        </p:nvSpPr>
        <p:spPr/>
        <p:txBody>
          <a:bodyPr/>
          <a:lstStyle/>
          <a:p>
            <a:fld id="{5DBA0BAE-A058-EA4C-BEF4-E0398A790671}" type="datetime6">
              <a:rPr lang="en-US" smtClean="0"/>
              <a:t>March 24</a:t>
            </a:fld>
            <a:endParaRPr lang="en-NL"/>
          </a:p>
        </p:txBody>
      </p:sp>
      <p:sp>
        <p:nvSpPr>
          <p:cNvPr id="5" name="Footer Placeholder 4">
            <a:extLst>
              <a:ext uri="{FF2B5EF4-FFF2-40B4-BE49-F238E27FC236}">
                <a16:creationId xmlns:a16="http://schemas.microsoft.com/office/drawing/2014/main" id="{BD0FEF6B-EF6F-56EB-A7A8-A04ED5CDD9E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56F049C-38A7-A420-A601-F73FCC13F83F}"/>
              </a:ext>
            </a:extLst>
          </p:cNvPr>
          <p:cNvSpPr>
            <a:spLocks noGrp="1"/>
          </p:cNvSpPr>
          <p:nvPr>
            <p:ph type="sldNum" sz="quarter" idx="12"/>
          </p:nvPr>
        </p:nvSpPr>
        <p:spPr/>
        <p:txBody>
          <a:bodyPr/>
          <a:lstStyle/>
          <a:p>
            <a:fld id="{B100C351-7C1A-2F4E-8C93-A1607502602D}" type="slidenum">
              <a:rPr lang="en-NL" smtClean="0"/>
              <a:t>‹#›</a:t>
            </a:fld>
            <a:endParaRPr lang="en-NL"/>
          </a:p>
        </p:txBody>
      </p:sp>
      <p:pic>
        <p:nvPicPr>
          <p:cNvPr id="10" name="Picture 9">
            <a:extLst>
              <a:ext uri="{FF2B5EF4-FFF2-40B4-BE49-F238E27FC236}">
                <a16:creationId xmlns:a16="http://schemas.microsoft.com/office/drawing/2014/main" id="{1A8010BC-EF82-5127-C9F7-A40D43F247B9}"/>
              </a:ext>
            </a:extLst>
          </p:cNvPr>
          <p:cNvPicPr>
            <a:picLocks noChangeAspect="1"/>
          </p:cNvPicPr>
          <p:nvPr userDrawn="1"/>
        </p:nvPicPr>
        <p:blipFill>
          <a:blip r:embed="rId2"/>
          <a:stretch>
            <a:fillRect/>
          </a:stretch>
        </p:blipFill>
        <p:spPr>
          <a:xfrm>
            <a:off x="2386657" y="5028919"/>
            <a:ext cx="402163" cy="536217"/>
          </a:xfrm>
          <a:prstGeom prst="rect">
            <a:avLst/>
          </a:prstGeom>
        </p:spPr>
      </p:pic>
      <p:pic>
        <p:nvPicPr>
          <p:cNvPr id="12" name="Picture 11">
            <a:extLst>
              <a:ext uri="{FF2B5EF4-FFF2-40B4-BE49-F238E27FC236}">
                <a16:creationId xmlns:a16="http://schemas.microsoft.com/office/drawing/2014/main" id="{190D116E-D286-3FDB-41C3-957C8D76DA1F}"/>
              </a:ext>
            </a:extLst>
          </p:cNvPr>
          <p:cNvPicPr>
            <a:picLocks noChangeAspect="1"/>
          </p:cNvPicPr>
          <p:nvPr userDrawn="1"/>
        </p:nvPicPr>
        <p:blipFill>
          <a:blip r:embed="rId3"/>
          <a:stretch>
            <a:fillRect/>
          </a:stretch>
        </p:blipFill>
        <p:spPr>
          <a:xfrm>
            <a:off x="623887" y="5028917"/>
            <a:ext cx="402164" cy="536218"/>
          </a:xfrm>
          <a:prstGeom prst="rect">
            <a:avLst/>
          </a:prstGeom>
        </p:spPr>
      </p:pic>
      <p:pic>
        <p:nvPicPr>
          <p:cNvPr id="14" name="Picture 13">
            <a:extLst>
              <a:ext uri="{FF2B5EF4-FFF2-40B4-BE49-F238E27FC236}">
                <a16:creationId xmlns:a16="http://schemas.microsoft.com/office/drawing/2014/main" id="{301B864D-D9B9-6E7E-D4CC-FE8D4176032E}"/>
              </a:ext>
            </a:extLst>
          </p:cNvPr>
          <p:cNvPicPr>
            <a:picLocks noChangeAspect="1"/>
          </p:cNvPicPr>
          <p:nvPr userDrawn="1"/>
        </p:nvPicPr>
        <p:blipFill>
          <a:blip r:embed="rId4"/>
          <a:stretch>
            <a:fillRect/>
          </a:stretch>
        </p:blipFill>
        <p:spPr>
          <a:xfrm>
            <a:off x="1799067" y="5028918"/>
            <a:ext cx="402163" cy="536217"/>
          </a:xfrm>
          <a:prstGeom prst="rect">
            <a:avLst/>
          </a:prstGeom>
        </p:spPr>
      </p:pic>
      <p:pic>
        <p:nvPicPr>
          <p:cNvPr id="16" name="Picture 15">
            <a:extLst>
              <a:ext uri="{FF2B5EF4-FFF2-40B4-BE49-F238E27FC236}">
                <a16:creationId xmlns:a16="http://schemas.microsoft.com/office/drawing/2014/main" id="{A6C973E6-64AD-CBAB-A987-4B8582664A9D}"/>
              </a:ext>
            </a:extLst>
          </p:cNvPr>
          <p:cNvPicPr>
            <a:picLocks noChangeAspect="1"/>
          </p:cNvPicPr>
          <p:nvPr userDrawn="1"/>
        </p:nvPicPr>
        <p:blipFill>
          <a:blip r:embed="rId5"/>
          <a:stretch>
            <a:fillRect/>
          </a:stretch>
        </p:blipFill>
        <p:spPr>
          <a:xfrm>
            <a:off x="1211477" y="5028917"/>
            <a:ext cx="402164" cy="536218"/>
          </a:xfrm>
          <a:prstGeom prst="rect">
            <a:avLst/>
          </a:prstGeom>
        </p:spPr>
      </p:pic>
      <p:sp>
        <p:nvSpPr>
          <p:cNvPr id="17" name="TextBox 16">
            <a:extLst>
              <a:ext uri="{FF2B5EF4-FFF2-40B4-BE49-F238E27FC236}">
                <a16:creationId xmlns:a16="http://schemas.microsoft.com/office/drawing/2014/main" id="{ACEE8BA1-D816-CF5D-86DF-2C1BFF775004}"/>
              </a:ext>
            </a:extLst>
          </p:cNvPr>
          <p:cNvSpPr txBox="1"/>
          <p:nvPr userDrawn="1"/>
        </p:nvSpPr>
        <p:spPr>
          <a:xfrm>
            <a:off x="623887" y="3886693"/>
            <a:ext cx="3055337"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NL" sz="1350" b="0" i="0" dirty="0">
                <a:solidFill>
                  <a:srgbClr val="3CA0D6"/>
                </a:solidFill>
                <a:latin typeface="Verdana" panose="020B0604030504040204" pitchFamily="34" charset="0"/>
                <a:ea typeface="Verdana" panose="020B0604030504040204" pitchFamily="34" charset="0"/>
                <a:cs typeface="Verdana" panose="020B0604030504040204" pitchFamily="34" charset="0"/>
                <a:hlinkClick r:id="rId6">
                  <a:extLst>
                    <a:ext uri="{A12FA001-AC4F-418D-AE19-62706E023703}">
                      <ahyp:hlinkClr xmlns:ahyp="http://schemas.microsoft.com/office/drawing/2018/hyperlinkcolor" val="tx"/>
                    </a:ext>
                  </a:extLst>
                </a:hlinkClick>
              </a:rPr>
              <a:t>training@fatherhoodinstitute.org</a:t>
            </a:r>
            <a:r>
              <a:rPr lang="en-NL" sz="1350" b="0" i="0" dirty="0">
                <a:solidFill>
                  <a:schemeClr val="tx2"/>
                </a:solidFill>
                <a:latin typeface="Verdana" panose="020B0604030504040204" pitchFamily="34" charset="0"/>
                <a:ea typeface="Verdana" panose="020B0604030504040204" pitchFamily="34" charset="0"/>
                <a:cs typeface="Verdana" panose="020B0604030504040204" pitchFamily="34" charset="0"/>
              </a:rPr>
              <a:t> </a:t>
            </a:r>
          </a:p>
          <a:p>
            <a:endParaRPr lang="en-NL" sz="1350" b="0" i="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r>
              <a:rPr lang="en-NL" sz="1350" b="0" i="0" dirty="0">
                <a:solidFill>
                  <a:schemeClr val="tx2"/>
                </a:solidFill>
                <a:latin typeface="Verdana" panose="020B0604030504040204" pitchFamily="34" charset="0"/>
                <a:ea typeface="Verdana" panose="020B0604030504040204" pitchFamily="34" charset="0"/>
                <a:cs typeface="Verdana" panose="020B0604030504040204" pitchFamily="34" charset="0"/>
                <a:hlinkClick r:id="rId7"/>
              </a:rPr>
              <a:t>www.fatherhoodinstitute.org</a:t>
            </a:r>
            <a:r>
              <a:rPr lang="en-NL" sz="1350" b="0" i="0" dirty="0">
                <a:solidFill>
                  <a:schemeClr val="tx2"/>
                </a:solidFill>
                <a:latin typeface="Verdana" panose="020B0604030504040204" pitchFamily="34" charset="0"/>
                <a:ea typeface="Verdana" panose="020B0604030504040204" pitchFamily="34" charset="0"/>
                <a:cs typeface="Verdana" panose="020B0604030504040204" pitchFamily="34" charset="0"/>
              </a:rPr>
              <a:t> </a:t>
            </a:r>
          </a:p>
        </p:txBody>
      </p:sp>
      <p:sp>
        <p:nvSpPr>
          <p:cNvPr id="19" name="Picture Placeholder 2">
            <a:extLst>
              <a:ext uri="{FF2B5EF4-FFF2-40B4-BE49-F238E27FC236}">
                <a16:creationId xmlns:a16="http://schemas.microsoft.com/office/drawing/2014/main" id="{EEAE0EC5-42DE-2EDE-F114-63AE5C4EE69E}"/>
              </a:ext>
            </a:extLst>
          </p:cNvPr>
          <p:cNvSpPr>
            <a:spLocks noGrp="1"/>
          </p:cNvSpPr>
          <p:nvPr>
            <p:ph type="pic" idx="15"/>
          </p:nvPr>
        </p:nvSpPr>
        <p:spPr>
          <a:xfrm>
            <a:off x="5872618" y="1406810"/>
            <a:ext cx="1529930" cy="226423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a:p>
        </p:txBody>
      </p:sp>
      <p:sp>
        <p:nvSpPr>
          <p:cNvPr id="23" name="TextBox 22">
            <a:extLst>
              <a:ext uri="{FF2B5EF4-FFF2-40B4-BE49-F238E27FC236}">
                <a16:creationId xmlns:a16="http://schemas.microsoft.com/office/drawing/2014/main" id="{9397F5E5-A3AA-9DA3-2217-D56E66301845}"/>
              </a:ext>
            </a:extLst>
          </p:cNvPr>
          <p:cNvSpPr txBox="1"/>
          <p:nvPr userDrawn="1"/>
        </p:nvSpPr>
        <p:spPr>
          <a:xfrm>
            <a:off x="623887" y="3287419"/>
            <a:ext cx="2888521" cy="300082"/>
          </a:xfrm>
          <a:prstGeom prst="rect">
            <a:avLst/>
          </a:prstGeom>
          <a:noFill/>
        </p:spPr>
        <p:txBody>
          <a:bodyPr wrap="square" rtlCol="0">
            <a:spAutoFit/>
          </a:bodyPr>
          <a:lstStyle/>
          <a:p>
            <a:r>
              <a:rPr lang="en-NL" sz="1350" b="0" i="0" dirty="0">
                <a:solidFill>
                  <a:schemeClr val="tx2"/>
                </a:solidFill>
                <a:latin typeface="Verdana" panose="020B0604030504040204" pitchFamily="34" charset="0"/>
                <a:ea typeface="Verdana" panose="020B0604030504040204" pitchFamily="34" charset="0"/>
                <a:cs typeface="Verdana" panose="020B0604030504040204" pitchFamily="34" charset="0"/>
              </a:rPr>
              <a:t>Sign up to our newsletter </a:t>
            </a:r>
            <a:r>
              <a:rPr lang="en-NL" sz="1350" b="0" i="0" dirty="0">
                <a:solidFill>
                  <a:schemeClr val="tx2"/>
                </a:solidFill>
                <a:latin typeface="Verdana" panose="020B0604030504040204" pitchFamily="34" charset="0"/>
                <a:ea typeface="Verdana" panose="020B0604030504040204" pitchFamily="34" charset="0"/>
                <a:cs typeface="Verdana" panose="020B0604030504040204" pitchFamily="34" charset="0"/>
                <a:hlinkClick r:id="rId8"/>
              </a:rPr>
              <a:t>here</a:t>
            </a:r>
            <a:endParaRPr lang="en-NL" sz="1350" b="0" i="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5" name="Straight Connector 24">
            <a:extLst>
              <a:ext uri="{FF2B5EF4-FFF2-40B4-BE49-F238E27FC236}">
                <a16:creationId xmlns:a16="http://schemas.microsoft.com/office/drawing/2014/main" id="{80BC6954-77D3-1BC6-E490-C09FAA3CA548}"/>
              </a:ext>
            </a:extLst>
          </p:cNvPr>
          <p:cNvCxnSpPr/>
          <p:nvPr userDrawn="1"/>
        </p:nvCxnSpPr>
        <p:spPr>
          <a:xfrm>
            <a:off x="4572000" y="345989"/>
            <a:ext cx="0" cy="4951036"/>
          </a:xfrm>
          <a:prstGeom prst="line">
            <a:avLst/>
          </a:prstGeom>
        </p:spPr>
        <p:style>
          <a:lnRef idx="2">
            <a:schemeClr val="accent5"/>
          </a:lnRef>
          <a:fillRef idx="0">
            <a:schemeClr val="accent5"/>
          </a:fillRef>
          <a:effectRef idx="1">
            <a:schemeClr val="accent5"/>
          </a:effectRef>
          <a:fontRef idx="minor">
            <a:schemeClr val="tx1"/>
          </a:fontRef>
        </p:style>
      </p:cxnSp>
      <p:sp>
        <p:nvSpPr>
          <p:cNvPr id="7" name="TextBox 6">
            <a:extLst>
              <a:ext uri="{FF2B5EF4-FFF2-40B4-BE49-F238E27FC236}">
                <a16:creationId xmlns:a16="http://schemas.microsoft.com/office/drawing/2014/main" id="{F425CB03-A8CE-3BA9-1E3B-F92151915CC3}"/>
              </a:ext>
            </a:extLst>
          </p:cNvPr>
          <p:cNvSpPr txBox="1"/>
          <p:nvPr userDrawn="1"/>
        </p:nvSpPr>
        <p:spPr>
          <a:xfrm>
            <a:off x="555888" y="1265228"/>
            <a:ext cx="2888521" cy="784830"/>
          </a:xfrm>
          <a:prstGeom prst="rect">
            <a:avLst/>
          </a:prstGeom>
          <a:noFill/>
        </p:spPr>
        <p:txBody>
          <a:bodyPr wrap="square" rtlCol="0">
            <a:spAutoFit/>
          </a:bodyPr>
          <a:lstStyle/>
          <a:p>
            <a:r>
              <a:rPr lang="en-NL" sz="4500" b="1" i="0" dirty="0">
                <a:latin typeface="Josefin Sans" pitchFamily="2" charset="77"/>
              </a:rPr>
              <a:t>Thanks!</a:t>
            </a:r>
          </a:p>
        </p:txBody>
      </p:sp>
      <p:sp>
        <p:nvSpPr>
          <p:cNvPr id="8" name="TextBox 7">
            <a:extLst>
              <a:ext uri="{FF2B5EF4-FFF2-40B4-BE49-F238E27FC236}">
                <a16:creationId xmlns:a16="http://schemas.microsoft.com/office/drawing/2014/main" id="{E3515C9D-4825-4ED6-D979-5C071066CDCE}"/>
              </a:ext>
            </a:extLst>
          </p:cNvPr>
          <p:cNvSpPr txBox="1"/>
          <p:nvPr userDrawn="1"/>
        </p:nvSpPr>
        <p:spPr>
          <a:xfrm>
            <a:off x="623888" y="2256197"/>
            <a:ext cx="2888521" cy="346249"/>
          </a:xfrm>
          <a:prstGeom prst="rect">
            <a:avLst/>
          </a:prstGeom>
          <a:noFill/>
        </p:spPr>
        <p:txBody>
          <a:bodyPr wrap="square" rtlCol="0">
            <a:spAutoFit/>
          </a:bodyPr>
          <a:lstStyle/>
          <a:p>
            <a:r>
              <a:rPr lang="en-NL" sz="1650" b="0" i="0" dirty="0">
                <a:latin typeface="Josefin Sans" pitchFamily="2" charset="77"/>
              </a:rPr>
              <a:t>Do you have any questions?</a:t>
            </a:r>
          </a:p>
        </p:txBody>
      </p:sp>
      <p:sp>
        <p:nvSpPr>
          <p:cNvPr id="2" name="Content Placeholder 2">
            <a:extLst>
              <a:ext uri="{FF2B5EF4-FFF2-40B4-BE49-F238E27FC236}">
                <a16:creationId xmlns:a16="http://schemas.microsoft.com/office/drawing/2014/main" id="{84445BE4-F3DA-1BDA-E943-A2C259552629}"/>
              </a:ext>
            </a:extLst>
          </p:cNvPr>
          <p:cNvSpPr>
            <a:spLocks noGrp="1"/>
          </p:cNvSpPr>
          <p:nvPr>
            <p:ph sz="half" idx="1" hasCustomPrompt="1"/>
          </p:nvPr>
        </p:nvSpPr>
        <p:spPr>
          <a:xfrm>
            <a:off x="5492266" y="3901167"/>
            <a:ext cx="2290634" cy="411188"/>
          </a:xfrm>
        </p:spPr>
        <p:txBody>
          <a:bodyPr/>
          <a:lstStyle>
            <a:lvl1pPr marL="82153" indent="0" algn="ctr">
              <a:buNone/>
              <a:defRPr/>
            </a:lvl1pPr>
            <a:lvl2pPr marL="579835" indent="-214313">
              <a:buFont typeface="Arial" panose="020B0604020202020204" pitchFamily="34" charset="0"/>
              <a:buChar char="•"/>
              <a:defRPr/>
            </a:lvl2pPr>
          </a:lstStyle>
          <a:p>
            <a:pPr lvl="0"/>
            <a:r>
              <a:rPr lang="en-GB" dirty="0"/>
              <a:t>Name</a:t>
            </a:r>
          </a:p>
        </p:txBody>
      </p:sp>
      <p:sp>
        <p:nvSpPr>
          <p:cNvPr id="3" name="Text Placeholder 2">
            <a:extLst>
              <a:ext uri="{FF2B5EF4-FFF2-40B4-BE49-F238E27FC236}">
                <a16:creationId xmlns:a16="http://schemas.microsoft.com/office/drawing/2014/main" id="{74D5194B-E96E-7799-965A-8F6E1AA62F41}"/>
              </a:ext>
            </a:extLst>
          </p:cNvPr>
          <p:cNvSpPr>
            <a:spLocks noGrp="1"/>
          </p:cNvSpPr>
          <p:nvPr>
            <p:ph type="body" idx="34" hasCustomPrompt="1"/>
          </p:nvPr>
        </p:nvSpPr>
        <p:spPr>
          <a:xfrm>
            <a:off x="5492265" y="4429403"/>
            <a:ext cx="2290618" cy="1135732"/>
          </a:xfrm>
        </p:spPr>
        <p:txBody>
          <a:bodyPr>
            <a:normAutofit/>
          </a:bodyPr>
          <a:lstStyle>
            <a:lvl1pPr marL="0" indent="0" algn="ctr">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Title</a:t>
            </a:r>
          </a:p>
        </p:txBody>
      </p:sp>
    </p:spTree>
    <p:extLst>
      <p:ext uri="{BB962C8B-B14F-4D97-AF65-F5344CB8AC3E}">
        <p14:creationId xmlns:p14="http://schemas.microsoft.com/office/powerpoint/2010/main" val="1600878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P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5B6A-55F4-3299-B11B-4A256ED15973}"/>
              </a:ext>
            </a:extLst>
          </p:cNvPr>
          <p:cNvSpPr>
            <a:spLocks noGrp="1"/>
          </p:cNvSpPr>
          <p:nvPr>
            <p:ph type="title"/>
          </p:nvPr>
        </p:nvSpPr>
        <p:spPr>
          <a:xfrm>
            <a:off x="623888" y="1709739"/>
            <a:ext cx="7886700" cy="2852737"/>
          </a:xfrm>
        </p:spPr>
        <p:txBody>
          <a:bodyPr anchor="b">
            <a:normAutofit/>
          </a:bodyPr>
          <a:lstStyle>
            <a:lvl1pPr>
              <a:defRPr sz="2400"/>
            </a:lvl1pPr>
          </a:lstStyle>
          <a:p>
            <a:r>
              <a:rPr lang="en-GB"/>
              <a:t>Click to edit Master title style</a:t>
            </a:r>
            <a:endParaRPr lang="en-NL" dirty="0"/>
          </a:p>
        </p:txBody>
      </p:sp>
      <p:sp>
        <p:nvSpPr>
          <p:cNvPr id="3" name="Text Placeholder 2">
            <a:extLst>
              <a:ext uri="{FF2B5EF4-FFF2-40B4-BE49-F238E27FC236}">
                <a16:creationId xmlns:a16="http://schemas.microsoft.com/office/drawing/2014/main" id="{0A2EEE48-4ACD-C7EF-46B5-AA90280A54D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9F260F8-9268-3738-8F49-06371BA469B1}"/>
              </a:ext>
            </a:extLst>
          </p:cNvPr>
          <p:cNvSpPr>
            <a:spLocks noGrp="1"/>
          </p:cNvSpPr>
          <p:nvPr>
            <p:ph type="dt" sz="half" idx="10"/>
          </p:nvPr>
        </p:nvSpPr>
        <p:spPr/>
        <p:txBody>
          <a:bodyPr/>
          <a:lstStyle/>
          <a:p>
            <a:fld id="{5DBA0BAE-A058-EA4C-BEF4-E0398A790671}" type="datetime6">
              <a:rPr lang="en-US" smtClean="0"/>
              <a:t>March 24</a:t>
            </a:fld>
            <a:endParaRPr lang="en-NL"/>
          </a:p>
        </p:txBody>
      </p:sp>
      <p:sp>
        <p:nvSpPr>
          <p:cNvPr id="5" name="Footer Placeholder 4">
            <a:extLst>
              <a:ext uri="{FF2B5EF4-FFF2-40B4-BE49-F238E27FC236}">
                <a16:creationId xmlns:a16="http://schemas.microsoft.com/office/drawing/2014/main" id="{BD0FEF6B-EF6F-56EB-A7A8-A04ED5CDD9E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56F049C-38A7-A420-A601-F73FCC13F83F}"/>
              </a:ext>
            </a:extLst>
          </p:cNvPr>
          <p:cNvSpPr>
            <a:spLocks noGrp="1"/>
          </p:cNvSpPr>
          <p:nvPr>
            <p:ph type="sldNum" sz="quarter" idx="12"/>
          </p:nvPr>
        </p:nvSpPr>
        <p:spPr/>
        <p:txBody>
          <a:bodyPr/>
          <a:lstStyle/>
          <a:p>
            <a:fld id="{B100C351-7C1A-2F4E-8C93-A1607502602D}" type="slidenum">
              <a:rPr lang="en-NL" smtClean="0"/>
              <a:t>‹#›</a:t>
            </a:fld>
            <a:endParaRPr lang="en-NL"/>
          </a:p>
        </p:txBody>
      </p:sp>
    </p:spTree>
    <p:extLst>
      <p:ext uri="{BB962C8B-B14F-4D97-AF65-F5344CB8AC3E}">
        <p14:creationId xmlns:p14="http://schemas.microsoft.com/office/powerpoint/2010/main" val="3621248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SPA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B925-0410-AF26-F83A-EB32CAC71F8F}"/>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CCA8AB39-545C-8DDA-64E1-B722C07DD5B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a:p>
        </p:txBody>
      </p:sp>
      <p:sp>
        <p:nvSpPr>
          <p:cNvPr id="4" name="Text Placeholder 3">
            <a:extLst>
              <a:ext uri="{FF2B5EF4-FFF2-40B4-BE49-F238E27FC236}">
                <a16:creationId xmlns:a16="http://schemas.microsoft.com/office/drawing/2014/main" id="{0F993D60-5F90-B85D-E1CF-37242ED2BE9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E0F33E9-81AD-7CB5-7B5D-F4ED4443F428}"/>
              </a:ext>
            </a:extLst>
          </p:cNvPr>
          <p:cNvSpPr>
            <a:spLocks noGrp="1"/>
          </p:cNvSpPr>
          <p:nvPr>
            <p:ph type="dt" sz="half" idx="10"/>
          </p:nvPr>
        </p:nvSpPr>
        <p:spPr/>
        <p:txBody>
          <a:bodyPr/>
          <a:lstStyle/>
          <a:p>
            <a:fld id="{30310D74-0449-A44B-A4EA-7F30DFDD732A}" type="datetime6">
              <a:rPr lang="en-US" smtClean="0"/>
              <a:t>March 24</a:t>
            </a:fld>
            <a:endParaRPr lang="en-NL"/>
          </a:p>
        </p:txBody>
      </p:sp>
      <p:sp>
        <p:nvSpPr>
          <p:cNvPr id="6" name="Footer Placeholder 5">
            <a:extLst>
              <a:ext uri="{FF2B5EF4-FFF2-40B4-BE49-F238E27FC236}">
                <a16:creationId xmlns:a16="http://schemas.microsoft.com/office/drawing/2014/main" id="{80239ADD-B6D2-D4DF-B1D3-FEEC6D47D0A7}"/>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925791A-5428-D96D-0DEA-59A3010794AF}"/>
              </a:ext>
            </a:extLst>
          </p:cNvPr>
          <p:cNvSpPr>
            <a:spLocks noGrp="1"/>
          </p:cNvSpPr>
          <p:nvPr>
            <p:ph type="sldNum" sz="quarter" idx="12"/>
          </p:nvPr>
        </p:nvSpPr>
        <p:spPr/>
        <p:txBody>
          <a:bodyPr/>
          <a:lstStyle/>
          <a:p>
            <a:fld id="{B100C351-7C1A-2F4E-8C93-A1607502602D}" type="slidenum">
              <a:rPr lang="en-NL" smtClean="0"/>
              <a:t>‹#›</a:t>
            </a:fld>
            <a:endParaRPr lang="en-NL"/>
          </a:p>
        </p:txBody>
      </p:sp>
    </p:spTree>
    <p:extLst>
      <p:ext uri="{BB962C8B-B14F-4D97-AF65-F5344CB8AC3E}">
        <p14:creationId xmlns:p14="http://schemas.microsoft.com/office/powerpoint/2010/main" val="1810000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D10E4-F3B9-3678-BDCE-717605E00E7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AB12EE-7FA5-9DE1-5F7A-F045693A406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C1BA58-94BD-0361-4090-5D307770F088}"/>
              </a:ext>
            </a:extLst>
          </p:cNvPr>
          <p:cNvSpPr>
            <a:spLocks noGrp="1"/>
          </p:cNvSpPr>
          <p:nvPr>
            <p:ph type="dt" sz="half" idx="10"/>
          </p:nvPr>
        </p:nvSpPr>
        <p:spPr/>
        <p:txBody>
          <a:bodyPr/>
          <a:lstStyle/>
          <a:p>
            <a:fld id="{D26C709F-6B79-3C41-8BD3-1CA8FF663DE2}" type="datetimeFigureOut">
              <a:rPr lang="en-US" smtClean="0"/>
              <a:t>3/5/2024</a:t>
            </a:fld>
            <a:endParaRPr lang="en-US"/>
          </a:p>
        </p:txBody>
      </p:sp>
      <p:sp>
        <p:nvSpPr>
          <p:cNvPr id="5" name="Footer Placeholder 4">
            <a:extLst>
              <a:ext uri="{FF2B5EF4-FFF2-40B4-BE49-F238E27FC236}">
                <a16:creationId xmlns:a16="http://schemas.microsoft.com/office/drawing/2014/main" id="{D7A38FF6-F68A-3F3B-03E5-1463343659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584B3-EAE7-510B-A307-4B1C012FA108}"/>
              </a:ext>
            </a:extLst>
          </p:cNvPr>
          <p:cNvSpPr>
            <a:spLocks noGrp="1"/>
          </p:cNvSpPr>
          <p:nvPr>
            <p:ph type="sldNum" sz="quarter" idx="12"/>
          </p:nvPr>
        </p:nvSpPr>
        <p:spPr/>
        <p:txBody>
          <a:bodyPr/>
          <a:lstStyle/>
          <a:p>
            <a:fld id="{D75DD9FC-7002-FC4D-9FFD-B33879AEBBDF}" type="slidenum">
              <a:rPr lang="en-US" smtClean="0"/>
              <a:t>‹#›</a:t>
            </a:fld>
            <a:endParaRPr lang="en-US"/>
          </a:p>
        </p:txBody>
      </p:sp>
    </p:spTree>
    <p:extLst>
      <p:ext uri="{BB962C8B-B14F-4D97-AF65-F5344CB8AC3E}">
        <p14:creationId xmlns:p14="http://schemas.microsoft.com/office/powerpoint/2010/main" val="849212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 body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5B6A-55F4-3299-B11B-4A256ED15973}"/>
              </a:ext>
            </a:extLst>
          </p:cNvPr>
          <p:cNvSpPr>
            <a:spLocks noGrp="1"/>
          </p:cNvSpPr>
          <p:nvPr>
            <p:ph type="title" hasCustomPrompt="1"/>
          </p:nvPr>
        </p:nvSpPr>
        <p:spPr>
          <a:xfrm>
            <a:off x="528076" y="610543"/>
            <a:ext cx="7488548" cy="716692"/>
          </a:xfrm>
        </p:spPr>
        <p:txBody>
          <a:bodyPr anchor="b">
            <a:normAutofit/>
          </a:bodyPr>
          <a:lstStyle>
            <a:lvl1pPr algn="l">
              <a:defRPr sz="2400"/>
            </a:lvl1pPr>
          </a:lstStyle>
          <a:p>
            <a:r>
              <a:rPr lang="en-GB" dirty="0"/>
              <a:t>Title</a:t>
            </a:r>
            <a:endParaRPr lang="en-NL" dirty="0"/>
          </a:p>
        </p:txBody>
      </p:sp>
      <p:sp>
        <p:nvSpPr>
          <p:cNvPr id="3" name="Text Placeholder 2">
            <a:extLst>
              <a:ext uri="{FF2B5EF4-FFF2-40B4-BE49-F238E27FC236}">
                <a16:creationId xmlns:a16="http://schemas.microsoft.com/office/drawing/2014/main" id="{0A2EEE48-4ACD-C7EF-46B5-AA90280A54D1}"/>
              </a:ext>
            </a:extLst>
          </p:cNvPr>
          <p:cNvSpPr>
            <a:spLocks noGrp="1"/>
          </p:cNvSpPr>
          <p:nvPr>
            <p:ph type="body" idx="1" hasCustomPrompt="1"/>
          </p:nvPr>
        </p:nvSpPr>
        <p:spPr>
          <a:xfrm>
            <a:off x="528076" y="1432403"/>
            <a:ext cx="7488548" cy="496458"/>
          </a:xfrm>
        </p:spPr>
        <p:txBody>
          <a:bodyPr>
            <a:normAutofit/>
          </a:bodyPr>
          <a:lstStyle>
            <a:lvl1pPr marL="0" indent="0">
              <a:buNone/>
              <a:defRPr sz="1650" b="0" i="0">
                <a:solidFill>
                  <a:schemeClr val="tx1"/>
                </a:solidFill>
                <a:latin typeface="Josefin Sans" pitchFamily="2" charset="77"/>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Subtitle</a:t>
            </a:r>
          </a:p>
        </p:txBody>
      </p:sp>
      <p:sp>
        <p:nvSpPr>
          <p:cNvPr id="4" name="Date Placeholder 3">
            <a:extLst>
              <a:ext uri="{FF2B5EF4-FFF2-40B4-BE49-F238E27FC236}">
                <a16:creationId xmlns:a16="http://schemas.microsoft.com/office/drawing/2014/main" id="{C9F260F8-9268-3738-8F49-06371BA469B1}"/>
              </a:ext>
            </a:extLst>
          </p:cNvPr>
          <p:cNvSpPr>
            <a:spLocks noGrp="1"/>
          </p:cNvSpPr>
          <p:nvPr>
            <p:ph type="dt" sz="half" idx="10"/>
          </p:nvPr>
        </p:nvSpPr>
        <p:spPr/>
        <p:txBody>
          <a:bodyPr/>
          <a:lstStyle/>
          <a:p>
            <a:fld id="{5DBA0BAE-A058-EA4C-BEF4-E0398A790671}" type="datetime6">
              <a:rPr lang="en-US" smtClean="0"/>
              <a:t>March 24</a:t>
            </a:fld>
            <a:endParaRPr lang="en-NL"/>
          </a:p>
        </p:txBody>
      </p:sp>
      <p:sp>
        <p:nvSpPr>
          <p:cNvPr id="5" name="Footer Placeholder 4">
            <a:extLst>
              <a:ext uri="{FF2B5EF4-FFF2-40B4-BE49-F238E27FC236}">
                <a16:creationId xmlns:a16="http://schemas.microsoft.com/office/drawing/2014/main" id="{BD0FEF6B-EF6F-56EB-A7A8-A04ED5CDD9E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56F049C-38A7-A420-A601-F73FCC13F83F}"/>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8" name="Text Placeholder 2">
            <a:extLst>
              <a:ext uri="{FF2B5EF4-FFF2-40B4-BE49-F238E27FC236}">
                <a16:creationId xmlns:a16="http://schemas.microsoft.com/office/drawing/2014/main" id="{17F312C0-2EEE-4D3D-E22B-3F4BC8D53D65}"/>
              </a:ext>
            </a:extLst>
          </p:cNvPr>
          <p:cNvSpPr>
            <a:spLocks noGrp="1"/>
          </p:cNvSpPr>
          <p:nvPr>
            <p:ph type="body" idx="34" hasCustomPrompt="1"/>
          </p:nvPr>
        </p:nvSpPr>
        <p:spPr>
          <a:xfrm>
            <a:off x="528076" y="2076930"/>
            <a:ext cx="7488548" cy="3804886"/>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Tree>
    <p:extLst>
      <p:ext uri="{BB962C8B-B14F-4D97-AF65-F5344CB8AC3E}">
        <p14:creationId xmlns:p14="http://schemas.microsoft.com/office/powerpoint/2010/main" val="1290374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body [4]">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5B6A-55F4-3299-B11B-4A256ED15973}"/>
              </a:ext>
            </a:extLst>
          </p:cNvPr>
          <p:cNvSpPr>
            <a:spLocks noGrp="1"/>
          </p:cNvSpPr>
          <p:nvPr>
            <p:ph type="title" hasCustomPrompt="1"/>
          </p:nvPr>
        </p:nvSpPr>
        <p:spPr>
          <a:xfrm>
            <a:off x="528076" y="610543"/>
            <a:ext cx="7488548" cy="716692"/>
          </a:xfrm>
        </p:spPr>
        <p:txBody>
          <a:bodyPr anchor="b">
            <a:normAutofit/>
          </a:bodyPr>
          <a:lstStyle>
            <a:lvl1pPr algn="ctr">
              <a:defRPr sz="2400"/>
            </a:lvl1pPr>
          </a:lstStyle>
          <a:p>
            <a:r>
              <a:rPr lang="en-GB" dirty="0"/>
              <a:t>Title</a:t>
            </a:r>
            <a:endParaRPr lang="en-NL" dirty="0"/>
          </a:p>
        </p:txBody>
      </p:sp>
      <p:sp>
        <p:nvSpPr>
          <p:cNvPr id="3" name="Text Placeholder 2">
            <a:extLst>
              <a:ext uri="{FF2B5EF4-FFF2-40B4-BE49-F238E27FC236}">
                <a16:creationId xmlns:a16="http://schemas.microsoft.com/office/drawing/2014/main" id="{0A2EEE48-4ACD-C7EF-46B5-AA90280A54D1}"/>
              </a:ext>
            </a:extLst>
          </p:cNvPr>
          <p:cNvSpPr>
            <a:spLocks noGrp="1"/>
          </p:cNvSpPr>
          <p:nvPr>
            <p:ph type="body" idx="1" hasCustomPrompt="1"/>
          </p:nvPr>
        </p:nvSpPr>
        <p:spPr>
          <a:xfrm>
            <a:off x="528076" y="1432403"/>
            <a:ext cx="7488548" cy="496458"/>
          </a:xfrm>
        </p:spPr>
        <p:txBody>
          <a:bodyPr>
            <a:normAutofit/>
          </a:bodyPr>
          <a:lstStyle>
            <a:lvl1pPr marL="0" indent="0" algn="ctr">
              <a:buNone/>
              <a:defRPr sz="1650" b="0" i="0">
                <a:solidFill>
                  <a:schemeClr val="tx1"/>
                </a:solidFill>
                <a:latin typeface="Josefin Sans" pitchFamily="2" charset="77"/>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Subtitle</a:t>
            </a:r>
          </a:p>
        </p:txBody>
      </p:sp>
      <p:sp>
        <p:nvSpPr>
          <p:cNvPr id="4" name="Date Placeholder 3">
            <a:extLst>
              <a:ext uri="{FF2B5EF4-FFF2-40B4-BE49-F238E27FC236}">
                <a16:creationId xmlns:a16="http://schemas.microsoft.com/office/drawing/2014/main" id="{C9F260F8-9268-3738-8F49-06371BA469B1}"/>
              </a:ext>
            </a:extLst>
          </p:cNvPr>
          <p:cNvSpPr>
            <a:spLocks noGrp="1"/>
          </p:cNvSpPr>
          <p:nvPr>
            <p:ph type="dt" sz="half" idx="10"/>
          </p:nvPr>
        </p:nvSpPr>
        <p:spPr/>
        <p:txBody>
          <a:bodyPr/>
          <a:lstStyle/>
          <a:p>
            <a:fld id="{5DBA0BAE-A058-EA4C-BEF4-E0398A790671}" type="datetime6">
              <a:rPr lang="en-US" smtClean="0"/>
              <a:t>March 24</a:t>
            </a:fld>
            <a:endParaRPr lang="en-NL"/>
          </a:p>
        </p:txBody>
      </p:sp>
      <p:sp>
        <p:nvSpPr>
          <p:cNvPr id="5" name="Footer Placeholder 4">
            <a:extLst>
              <a:ext uri="{FF2B5EF4-FFF2-40B4-BE49-F238E27FC236}">
                <a16:creationId xmlns:a16="http://schemas.microsoft.com/office/drawing/2014/main" id="{BD0FEF6B-EF6F-56EB-A7A8-A04ED5CDD9E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56F049C-38A7-A420-A601-F73FCC13F83F}"/>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8" name="Text Placeholder 2">
            <a:extLst>
              <a:ext uri="{FF2B5EF4-FFF2-40B4-BE49-F238E27FC236}">
                <a16:creationId xmlns:a16="http://schemas.microsoft.com/office/drawing/2014/main" id="{E0B4ABBB-0406-D5B3-DF1A-E82B868BC202}"/>
              </a:ext>
            </a:extLst>
          </p:cNvPr>
          <p:cNvSpPr>
            <a:spLocks noGrp="1"/>
          </p:cNvSpPr>
          <p:nvPr>
            <p:ph type="body" idx="34" hasCustomPrompt="1"/>
          </p:nvPr>
        </p:nvSpPr>
        <p:spPr>
          <a:xfrm>
            <a:off x="528076" y="2113232"/>
            <a:ext cx="7488548" cy="3830368"/>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Tree>
    <p:extLst>
      <p:ext uri="{BB962C8B-B14F-4D97-AF65-F5344CB8AC3E}">
        <p14:creationId xmlns:p14="http://schemas.microsoft.com/office/powerpoint/2010/main" val="458892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 body [5]">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D78DD357-8C8B-237F-C652-614AD0FC1F08}"/>
              </a:ext>
            </a:extLst>
          </p:cNvPr>
          <p:cNvSpPr>
            <a:spLocks noGrp="1"/>
          </p:cNvSpPr>
          <p:nvPr>
            <p:ph type="pic" idx="13"/>
          </p:nvPr>
        </p:nvSpPr>
        <p:spPr>
          <a:xfrm>
            <a:off x="1118287" y="1222839"/>
            <a:ext cx="6907426" cy="469336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a:p>
        </p:txBody>
      </p:sp>
      <p:sp>
        <p:nvSpPr>
          <p:cNvPr id="8" name="Rectangle 7">
            <a:extLst>
              <a:ext uri="{FF2B5EF4-FFF2-40B4-BE49-F238E27FC236}">
                <a16:creationId xmlns:a16="http://schemas.microsoft.com/office/drawing/2014/main" id="{D604A848-E9D3-7C0A-CA07-A053B0355789}"/>
              </a:ext>
            </a:extLst>
          </p:cNvPr>
          <p:cNvSpPr/>
          <p:nvPr userDrawn="1"/>
        </p:nvSpPr>
        <p:spPr>
          <a:xfrm>
            <a:off x="1723593" y="1495047"/>
            <a:ext cx="2548757" cy="2074476"/>
          </a:xfrm>
          <a:prstGeom prst="rect">
            <a:avLst/>
          </a:prstGeom>
          <a:noFill/>
          <a:ln>
            <a:solidFill>
              <a:schemeClr val="tx1"/>
            </a:solid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 name="Title 1">
            <a:extLst>
              <a:ext uri="{FF2B5EF4-FFF2-40B4-BE49-F238E27FC236}">
                <a16:creationId xmlns:a16="http://schemas.microsoft.com/office/drawing/2014/main" id="{00AC5B6A-55F4-3299-B11B-4A256ED15973}"/>
              </a:ext>
            </a:extLst>
          </p:cNvPr>
          <p:cNvSpPr>
            <a:spLocks noGrp="1"/>
          </p:cNvSpPr>
          <p:nvPr>
            <p:ph type="title" hasCustomPrompt="1"/>
          </p:nvPr>
        </p:nvSpPr>
        <p:spPr>
          <a:xfrm>
            <a:off x="528076" y="413251"/>
            <a:ext cx="7488548" cy="716692"/>
          </a:xfrm>
        </p:spPr>
        <p:txBody>
          <a:bodyPr anchor="b">
            <a:normAutofit/>
          </a:bodyPr>
          <a:lstStyle>
            <a:lvl1pPr algn="ctr">
              <a:defRPr sz="2400"/>
            </a:lvl1pPr>
          </a:lstStyle>
          <a:p>
            <a:r>
              <a:rPr lang="en-GB" dirty="0"/>
              <a:t>Title</a:t>
            </a:r>
            <a:endParaRPr lang="en-NL" dirty="0"/>
          </a:p>
        </p:txBody>
      </p:sp>
      <p:sp>
        <p:nvSpPr>
          <p:cNvPr id="4" name="Date Placeholder 3">
            <a:extLst>
              <a:ext uri="{FF2B5EF4-FFF2-40B4-BE49-F238E27FC236}">
                <a16:creationId xmlns:a16="http://schemas.microsoft.com/office/drawing/2014/main" id="{C9F260F8-9268-3738-8F49-06371BA469B1}"/>
              </a:ext>
            </a:extLst>
          </p:cNvPr>
          <p:cNvSpPr>
            <a:spLocks noGrp="1"/>
          </p:cNvSpPr>
          <p:nvPr>
            <p:ph type="dt" sz="half" idx="10"/>
          </p:nvPr>
        </p:nvSpPr>
        <p:spPr/>
        <p:txBody>
          <a:bodyPr/>
          <a:lstStyle/>
          <a:p>
            <a:fld id="{5DBA0BAE-A058-EA4C-BEF4-E0398A790671}" type="datetime6">
              <a:rPr lang="en-US" smtClean="0"/>
              <a:t>March 24</a:t>
            </a:fld>
            <a:endParaRPr lang="en-NL"/>
          </a:p>
        </p:txBody>
      </p:sp>
      <p:sp>
        <p:nvSpPr>
          <p:cNvPr id="5" name="Footer Placeholder 4">
            <a:extLst>
              <a:ext uri="{FF2B5EF4-FFF2-40B4-BE49-F238E27FC236}">
                <a16:creationId xmlns:a16="http://schemas.microsoft.com/office/drawing/2014/main" id="{BD0FEF6B-EF6F-56EB-A7A8-A04ED5CDD9E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56F049C-38A7-A420-A601-F73FCC13F83F}"/>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27" name="Rectangle 26">
            <a:extLst>
              <a:ext uri="{FF2B5EF4-FFF2-40B4-BE49-F238E27FC236}">
                <a16:creationId xmlns:a16="http://schemas.microsoft.com/office/drawing/2014/main" id="{AFB4F166-3F11-6D83-DD51-C5954107172A}"/>
              </a:ext>
            </a:extLst>
          </p:cNvPr>
          <p:cNvSpPr/>
          <p:nvPr userDrawn="1"/>
        </p:nvSpPr>
        <p:spPr>
          <a:xfrm>
            <a:off x="1723593" y="3699070"/>
            <a:ext cx="2548757" cy="2074476"/>
          </a:xfrm>
          <a:prstGeom prst="rect">
            <a:avLst/>
          </a:prstGeom>
          <a:noFill/>
          <a:ln>
            <a:solidFill>
              <a:schemeClr val="tx1"/>
            </a:solid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8" name="Rectangle 27">
            <a:extLst>
              <a:ext uri="{FF2B5EF4-FFF2-40B4-BE49-F238E27FC236}">
                <a16:creationId xmlns:a16="http://schemas.microsoft.com/office/drawing/2014/main" id="{625423AF-B306-A135-9765-0C48628E35E2}"/>
              </a:ext>
            </a:extLst>
          </p:cNvPr>
          <p:cNvSpPr/>
          <p:nvPr userDrawn="1"/>
        </p:nvSpPr>
        <p:spPr>
          <a:xfrm>
            <a:off x="4375928" y="1495047"/>
            <a:ext cx="2548757" cy="2074476"/>
          </a:xfrm>
          <a:prstGeom prst="rect">
            <a:avLst/>
          </a:prstGeom>
          <a:noFill/>
          <a:ln>
            <a:solidFill>
              <a:schemeClr val="tx1"/>
            </a:solid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9" name="Rectangle 28">
            <a:extLst>
              <a:ext uri="{FF2B5EF4-FFF2-40B4-BE49-F238E27FC236}">
                <a16:creationId xmlns:a16="http://schemas.microsoft.com/office/drawing/2014/main" id="{1ECB70B4-6568-AD41-A62A-43F4ED94F8D0}"/>
              </a:ext>
            </a:extLst>
          </p:cNvPr>
          <p:cNvSpPr/>
          <p:nvPr userDrawn="1"/>
        </p:nvSpPr>
        <p:spPr>
          <a:xfrm>
            <a:off x="4375928" y="3699070"/>
            <a:ext cx="2548757" cy="2074476"/>
          </a:xfrm>
          <a:prstGeom prst="rect">
            <a:avLst/>
          </a:prstGeom>
          <a:noFill/>
          <a:ln>
            <a:solidFill>
              <a:schemeClr val="tx1"/>
            </a:solid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3" name="Text Placeholder 2">
            <a:extLst>
              <a:ext uri="{FF2B5EF4-FFF2-40B4-BE49-F238E27FC236}">
                <a16:creationId xmlns:a16="http://schemas.microsoft.com/office/drawing/2014/main" id="{A1EC09E0-7F84-8AE9-F8AA-43A124A9C046}"/>
              </a:ext>
            </a:extLst>
          </p:cNvPr>
          <p:cNvSpPr>
            <a:spLocks noGrp="1"/>
          </p:cNvSpPr>
          <p:nvPr>
            <p:ph type="body" idx="34" hasCustomPrompt="1"/>
          </p:nvPr>
        </p:nvSpPr>
        <p:spPr>
          <a:xfrm>
            <a:off x="1926462" y="1627813"/>
            <a:ext cx="2160536" cy="1808944"/>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9" name="Text Placeholder 2">
            <a:extLst>
              <a:ext uri="{FF2B5EF4-FFF2-40B4-BE49-F238E27FC236}">
                <a16:creationId xmlns:a16="http://schemas.microsoft.com/office/drawing/2014/main" id="{9AD08C03-E6A6-2487-DC15-99BF93594D14}"/>
              </a:ext>
            </a:extLst>
          </p:cNvPr>
          <p:cNvSpPr>
            <a:spLocks noGrp="1"/>
          </p:cNvSpPr>
          <p:nvPr>
            <p:ph type="body" idx="35" hasCustomPrompt="1"/>
          </p:nvPr>
        </p:nvSpPr>
        <p:spPr>
          <a:xfrm>
            <a:off x="1926462" y="3830214"/>
            <a:ext cx="2160536" cy="1808944"/>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10" name="Text Placeholder 2">
            <a:extLst>
              <a:ext uri="{FF2B5EF4-FFF2-40B4-BE49-F238E27FC236}">
                <a16:creationId xmlns:a16="http://schemas.microsoft.com/office/drawing/2014/main" id="{42164EF7-9CBF-B841-011B-4FF4022F5811}"/>
              </a:ext>
            </a:extLst>
          </p:cNvPr>
          <p:cNvSpPr>
            <a:spLocks noGrp="1"/>
          </p:cNvSpPr>
          <p:nvPr>
            <p:ph type="body" idx="36" hasCustomPrompt="1"/>
          </p:nvPr>
        </p:nvSpPr>
        <p:spPr>
          <a:xfrm>
            <a:off x="4567457" y="1627813"/>
            <a:ext cx="2160536" cy="1808944"/>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11" name="Text Placeholder 2">
            <a:extLst>
              <a:ext uri="{FF2B5EF4-FFF2-40B4-BE49-F238E27FC236}">
                <a16:creationId xmlns:a16="http://schemas.microsoft.com/office/drawing/2014/main" id="{2420C061-1F61-EADF-2A55-FD3A9EFC411B}"/>
              </a:ext>
            </a:extLst>
          </p:cNvPr>
          <p:cNvSpPr>
            <a:spLocks noGrp="1"/>
          </p:cNvSpPr>
          <p:nvPr>
            <p:ph type="body" idx="37" hasCustomPrompt="1"/>
          </p:nvPr>
        </p:nvSpPr>
        <p:spPr>
          <a:xfrm>
            <a:off x="4567457" y="3826217"/>
            <a:ext cx="2160536" cy="1808944"/>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Tree>
    <p:extLst>
      <p:ext uri="{BB962C8B-B14F-4D97-AF65-F5344CB8AC3E}">
        <p14:creationId xmlns:p14="http://schemas.microsoft.com/office/powerpoint/2010/main" val="3700127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eneral body [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F260F8-9268-3738-8F49-06371BA469B1}"/>
              </a:ext>
            </a:extLst>
          </p:cNvPr>
          <p:cNvSpPr>
            <a:spLocks noGrp="1"/>
          </p:cNvSpPr>
          <p:nvPr>
            <p:ph type="dt" sz="half" idx="10"/>
          </p:nvPr>
        </p:nvSpPr>
        <p:spPr/>
        <p:txBody>
          <a:bodyPr/>
          <a:lstStyle/>
          <a:p>
            <a:fld id="{5DBA0BAE-A058-EA4C-BEF4-E0398A790671}" type="datetime6">
              <a:rPr lang="en-US" smtClean="0"/>
              <a:t>March 24</a:t>
            </a:fld>
            <a:endParaRPr lang="en-NL"/>
          </a:p>
        </p:txBody>
      </p:sp>
      <p:sp>
        <p:nvSpPr>
          <p:cNvPr id="5" name="Footer Placeholder 4">
            <a:extLst>
              <a:ext uri="{FF2B5EF4-FFF2-40B4-BE49-F238E27FC236}">
                <a16:creationId xmlns:a16="http://schemas.microsoft.com/office/drawing/2014/main" id="{BD0FEF6B-EF6F-56EB-A7A8-A04ED5CDD9E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56F049C-38A7-A420-A601-F73FCC13F83F}"/>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10" name="Picture Placeholder 2">
            <a:extLst>
              <a:ext uri="{FF2B5EF4-FFF2-40B4-BE49-F238E27FC236}">
                <a16:creationId xmlns:a16="http://schemas.microsoft.com/office/drawing/2014/main" id="{86D95417-BA8B-7839-C103-38F71F85D372}"/>
              </a:ext>
            </a:extLst>
          </p:cNvPr>
          <p:cNvSpPr>
            <a:spLocks noGrp="1"/>
          </p:cNvSpPr>
          <p:nvPr>
            <p:ph type="pic" idx="13"/>
          </p:nvPr>
        </p:nvSpPr>
        <p:spPr>
          <a:xfrm>
            <a:off x="0" y="1"/>
            <a:ext cx="3280719" cy="6153665"/>
          </a:xfrm>
        </p:spPr>
        <p:txBody>
          <a:bodyPr/>
          <a:lstStyle>
            <a:lvl1pPr marL="0" indent="0" algn="l">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dirty="0"/>
          </a:p>
        </p:txBody>
      </p:sp>
      <p:sp>
        <p:nvSpPr>
          <p:cNvPr id="7" name="Text Placeholder 2">
            <a:extLst>
              <a:ext uri="{FF2B5EF4-FFF2-40B4-BE49-F238E27FC236}">
                <a16:creationId xmlns:a16="http://schemas.microsoft.com/office/drawing/2014/main" id="{1F93AC9E-0113-3CD0-ADBF-45D801664A3E}"/>
              </a:ext>
            </a:extLst>
          </p:cNvPr>
          <p:cNvSpPr>
            <a:spLocks noGrp="1"/>
          </p:cNvSpPr>
          <p:nvPr>
            <p:ph type="body" idx="34" hasCustomPrompt="1"/>
          </p:nvPr>
        </p:nvSpPr>
        <p:spPr>
          <a:xfrm>
            <a:off x="3580240" y="2172360"/>
            <a:ext cx="4536953" cy="3721813"/>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8" name="Title 1">
            <a:extLst>
              <a:ext uri="{FF2B5EF4-FFF2-40B4-BE49-F238E27FC236}">
                <a16:creationId xmlns:a16="http://schemas.microsoft.com/office/drawing/2014/main" id="{B962DEDB-449E-420D-9DB7-B922B53B1120}"/>
              </a:ext>
            </a:extLst>
          </p:cNvPr>
          <p:cNvSpPr>
            <a:spLocks noGrp="1"/>
          </p:cNvSpPr>
          <p:nvPr>
            <p:ph type="title" hasCustomPrompt="1"/>
          </p:nvPr>
        </p:nvSpPr>
        <p:spPr>
          <a:xfrm>
            <a:off x="3580240" y="695929"/>
            <a:ext cx="4536953" cy="716692"/>
          </a:xfrm>
        </p:spPr>
        <p:txBody>
          <a:bodyPr anchor="b">
            <a:normAutofit/>
          </a:bodyPr>
          <a:lstStyle>
            <a:lvl1pPr algn="l">
              <a:defRPr sz="2400"/>
            </a:lvl1pPr>
          </a:lstStyle>
          <a:p>
            <a:r>
              <a:rPr lang="en-GB" dirty="0"/>
              <a:t>Title</a:t>
            </a:r>
            <a:endParaRPr lang="en-NL" dirty="0"/>
          </a:p>
        </p:txBody>
      </p:sp>
      <p:sp>
        <p:nvSpPr>
          <p:cNvPr id="11" name="Text Placeholder 2">
            <a:extLst>
              <a:ext uri="{FF2B5EF4-FFF2-40B4-BE49-F238E27FC236}">
                <a16:creationId xmlns:a16="http://schemas.microsoft.com/office/drawing/2014/main" id="{EDDEDDBF-F924-8587-A7E2-46F194648A3E}"/>
              </a:ext>
            </a:extLst>
          </p:cNvPr>
          <p:cNvSpPr>
            <a:spLocks noGrp="1"/>
          </p:cNvSpPr>
          <p:nvPr>
            <p:ph type="body" idx="1" hasCustomPrompt="1"/>
          </p:nvPr>
        </p:nvSpPr>
        <p:spPr>
          <a:xfrm>
            <a:off x="3580240" y="1544261"/>
            <a:ext cx="4536953" cy="496458"/>
          </a:xfrm>
        </p:spPr>
        <p:txBody>
          <a:bodyPr>
            <a:normAutofit/>
          </a:bodyPr>
          <a:lstStyle>
            <a:lvl1pPr marL="0" indent="0" algn="l">
              <a:buNone/>
              <a:defRPr sz="1650" b="0" i="0">
                <a:solidFill>
                  <a:schemeClr val="tx1"/>
                </a:solidFill>
                <a:latin typeface="Josefin Sans" pitchFamily="2" charset="77"/>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Subtitle</a:t>
            </a:r>
          </a:p>
        </p:txBody>
      </p:sp>
    </p:spTree>
    <p:extLst>
      <p:ext uri="{BB962C8B-B14F-4D97-AF65-F5344CB8AC3E}">
        <p14:creationId xmlns:p14="http://schemas.microsoft.com/office/powerpoint/2010/main" val="1981797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8ADD-96AE-DB28-0DFE-1ADD902F915D}"/>
              </a:ext>
            </a:extLst>
          </p:cNvPr>
          <p:cNvSpPr>
            <a:spLocks noGrp="1"/>
          </p:cNvSpPr>
          <p:nvPr>
            <p:ph type="title" hasCustomPrompt="1"/>
          </p:nvPr>
        </p:nvSpPr>
        <p:spPr>
          <a:xfrm>
            <a:off x="628650" y="474672"/>
            <a:ext cx="7886700" cy="672842"/>
          </a:xfrm>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8B7884E0-2D1C-7308-266B-B52AC5489442}"/>
              </a:ext>
            </a:extLst>
          </p:cNvPr>
          <p:cNvSpPr>
            <a:spLocks noGrp="1"/>
          </p:cNvSpPr>
          <p:nvPr>
            <p:ph sz="half" idx="1" hasCustomPrompt="1"/>
          </p:nvPr>
        </p:nvSpPr>
        <p:spPr>
          <a:xfrm>
            <a:off x="628650" y="1294044"/>
            <a:ext cx="3886200" cy="672842"/>
          </a:xfrm>
        </p:spPr>
        <p:txBody>
          <a:bodyPr/>
          <a:lstStyle>
            <a:lvl1pPr marL="82153" indent="0" algn="ctr">
              <a:buNone/>
              <a:defRPr/>
            </a:lvl1pPr>
            <a:lvl2pPr marL="579835" indent="-214313">
              <a:buFont typeface="Arial" panose="020B0604020202020204" pitchFamily="34" charset="0"/>
              <a:buChar char="•"/>
              <a:defRPr/>
            </a:lvl2pPr>
          </a:lstStyle>
          <a:p>
            <a:pPr lvl="0"/>
            <a:r>
              <a:rPr lang="en-GB" dirty="0"/>
              <a:t>Heading</a:t>
            </a:r>
          </a:p>
          <a:p>
            <a:pPr lvl="0"/>
            <a:endParaRPr lang="en-GB" dirty="0"/>
          </a:p>
        </p:txBody>
      </p:sp>
      <p:sp>
        <p:nvSpPr>
          <p:cNvPr id="4" name="Content Placeholder 3">
            <a:extLst>
              <a:ext uri="{FF2B5EF4-FFF2-40B4-BE49-F238E27FC236}">
                <a16:creationId xmlns:a16="http://schemas.microsoft.com/office/drawing/2014/main" id="{68C85CEA-E239-321E-E6FE-4A8BD698179F}"/>
              </a:ext>
            </a:extLst>
          </p:cNvPr>
          <p:cNvSpPr>
            <a:spLocks noGrp="1"/>
          </p:cNvSpPr>
          <p:nvPr>
            <p:ph sz="half" idx="2" hasCustomPrompt="1"/>
          </p:nvPr>
        </p:nvSpPr>
        <p:spPr>
          <a:xfrm>
            <a:off x="4627960" y="1294044"/>
            <a:ext cx="3886200" cy="672842"/>
          </a:xfrm>
        </p:spPr>
        <p:txBody>
          <a:bodyPr/>
          <a:lstStyle>
            <a:lvl1pPr marL="82153" indent="0" algn="ctr">
              <a:buNone/>
              <a:defRPr/>
            </a:lvl1pPr>
          </a:lstStyle>
          <a:p>
            <a:pPr lvl="0"/>
            <a:r>
              <a:rPr lang="en-GB" dirty="0"/>
              <a:t>Heading</a:t>
            </a:r>
          </a:p>
          <a:p>
            <a:pPr lvl="0"/>
            <a:endParaRPr lang="en-GB" dirty="0"/>
          </a:p>
        </p:txBody>
      </p:sp>
      <p:sp>
        <p:nvSpPr>
          <p:cNvPr id="5" name="Date Placeholder 4">
            <a:extLst>
              <a:ext uri="{FF2B5EF4-FFF2-40B4-BE49-F238E27FC236}">
                <a16:creationId xmlns:a16="http://schemas.microsoft.com/office/drawing/2014/main" id="{5B39E83C-D8F6-8326-113F-10729D4B209B}"/>
              </a:ext>
            </a:extLst>
          </p:cNvPr>
          <p:cNvSpPr>
            <a:spLocks noGrp="1"/>
          </p:cNvSpPr>
          <p:nvPr>
            <p:ph type="dt" sz="half" idx="10"/>
          </p:nvPr>
        </p:nvSpPr>
        <p:spPr/>
        <p:txBody>
          <a:bodyPr/>
          <a:lstStyle/>
          <a:p>
            <a:fld id="{6A7AB4E6-5D31-A548-B0CF-A344388A0DA0}" type="datetime6">
              <a:rPr lang="en-US" smtClean="0"/>
              <a:t>March 24</a:t>
            </a:fld>
            <a:endParaRPr lang="en-NL"/>
          </a:p>
        </p:txBody>
      </p:sp>
      <p:sp>
        <p:nvSpPr>
          <p:cNvPr id="6" name="Footer Placeholder 5">
            <a:extLst>
              <a:ext uri="{FF2B5EF4-FFF2-40B4-BE49-F238E27FC236}">
                <a16:creationId xmlns:a16="http://schemas.microsoft.com/office/drawing/2014/main" id="{1308AE3F-2371-4501-983D-23B2241E164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A0B9998-5357-34EB-1DDA-9CBFAEA278DE}"/>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9" name="Rectangle 8">
            <a:extLst>
              <a:ext uri="{FF2B5EF4-FFF2-40B4-BE49-F238E27FC236}">
                <a16:creationId xmlns:a16="http://schemas.microsoft.com/office/drawing/2014/main" id="{4AD798B2-B18E-6189-C2E9-20C346B4A85E}"/>
              </a:ext>
            </a:extLst>
          </p:cNvPr>
          <p:cNvSpPr/>
          <p:nvPr userDrawn="1"/>
        </p:nvSpPr>
        <p:spPr>
          <a:xfrm>
            <a:off x="1" y="0"/>
            <a:ext cx="247907" cy="61413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0" name="Rectangle 9">
            <a:extLst>
              <a:ext uri="{FF2B5EF4-FFF2-40B4-BE49-F238E27FC236}">
                <a16:creationId xmlns:a16="http://schemas.microsoft.com/office/drawing/2014/main" id="{4C9F83C7-C4E5-24AF-68FF-51421EF0AADE}"/>
              </a:ext>
            </a:extLst>
          </p:cNvPr>
          <p:cNvSpPr/>
          <p:nvPr userDrawn="1"/>
        </p:nvSpPr>
        <p:spPr>
          <a:xfrm>
            <a:off x="8896093" y="0"/>
            <a:ext cx="247907" cy="61413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1" name="Rectangle 10">
            <a:extLst>
              <a:ext uri="{FF2B5EF4-FFF2-40B4-BE49-F238E27FC236}">
                <a16:creationId xmlns:a16="http://schemas.microsoft.com/office/drawing/2014/main" id="{4E698CEF-3318-72F4-E31A-1F7CF32C2B2F}"/>
              </a:ext>
            </a:extLst>
          </p:cNvPr>
          <p:cNvSpPr/>
          <p:nvPr userDrawn="1"/>
        </p:nvSpPr>
        <p:spPr>
          <a:xfrm rot="5400000">
            <a:off x="4406729" y="-4161222"/>
            <a:ext cx="330543" cy="86481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cxnSp>
        <p:nvCxnSpPr>
          <p:cNvPr id="13" name="Straight Connector 12">
            <a:extLst>
              <a:ext uri="{FF2B5EF4-FFF2-40B4-BE49-F238E27FC236}">
                <a16:creationId xmlns:a16="http://schemas.microsoft.com/office/drawing/2014/main" id="{29EC9368-5686-CB37-59E3-21B9996DA6E3}"/>
              </a:ext>
            </a:extLst>
          </p:cNvPr>
          <p:cNvCxnSpPr/>
          <p:nvPr userDrawn="1"/>
        </p:nvCxnSpPr>
        <p:spPr>
          <a:xfrm>
            <a:off x="834082" y="1814212"/>
            <a:ext cx="3438268" cy="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C87F900F-2509-D2E0-EBF1-6CCA588F458C}"/>
              </a:ext>
            </a:extLst>
          </p:cNvPr>
          <p:cNvCxnSpPr/>
          <p:nvPr userDrawn="1"/>
        </p:nvCxnSpPr>
        <p:spPr>
          <a:xfrm>
            <a:off x="4851926" y="1814212"/>
            <a:ext cx="3438268" cy="0"/>
          </a:xfrm>
          <a:prstGeom prst="line">
            <a:avLst/>
          </a:prstGeom>
        </p:spPr>
        <p:style>
          <a:lnRef idx="3">
            <a:schemeClr val="dk1"/>
          </a:lnRef>
          <a:fillRef idx="0">
            <a:schemeClr val="dk1"/>
          </a:fillRef>
          <a:effectRef idx="2">
            <a:schemeClr val="dk1"/>
          </a:effectRef>
          <a:fontRef idx="minor">
            <a:schemeClr val="tx1"/>
          </a:fontRef>
        </p:style>
      </p:cxnSp>
      <p:sp>
        <p:nvSpPr>
          <p:cNvPr id="8" name="Text Placeholder 2">
            <a:extLst>
              <a:ext uri="{FF2B5EF4-FFF2-40B4-BE49-F238E27FC236}">
                <a16:creationId xmlns:a16="http://schemas.microsoft.com/office/drawing/2014/main" id="{DB58F36C-6FF5-E030-0352-910B667D3537}"/>
              </a:ext>
            </a:extLst>
          </p:cNvPr>
          <p:cNvSpPr>
            <a:spLocks noGrp="1"/>
          </p:cNvSpPr>
          <p:nvPr>
            <p:ph type="body" idx="34" hasCustomPrompt="1"/>
          </p:nvPr>
        </p:nvSpPr>
        <p:spPr>
          <a:xfrm>
            <a:off x="628651" y="2113417"/>
            <a:ext cx="3886200" cy="3721813"/>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12" name="Text Placeholder 2">
            <a:extLst>
              <a:ext uri="{FF2B5EF4-FFF2-40B4-BE49-F238E27FC236}">
                <a16:creationId xmlns:a16="http://schemas.microsoft.com/office/drawing/2014/main" id="{33CE304A-0F1E-A0B3-C369-DCE240DC2F66}"/>
              </a:ext>
            </a:extLst>
          </p:cNvPr>
          <p:cNvSpPr>
            <a:spLocks noGrp="1"/>
          </p:cNvSpPr>
          <p:nvPr>
            <p:ph type="body" idx="35" hasCustomPrompt="1"/>
          </p:nvPr>
        </p:nvSpPr>
        <p:spPr>
          <a:xfrm>
            <a:off x="4627960" y="2113416"/>
            <a:ext cx="3886200" cy="3721813"/>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Tree>
    <p:extLst>
      <p:ext uri="{BB962C8B-B14F-4D97-AF65-F5344CB8AC3E}">
        <p14:creationId xmlns:p14="http://schemas.microsoft.com/office/powerpoint/2010/main" val="3133687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7876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8ADD-96AE-DB28-0DFE-1ADD902F915D}"/>
              </a:ext>
            </a:extLst>
          </p:cNvPr>
          <p:cNvSpPr>
            <a:spLocks noGrp="1"/>
          </p:cNvSpPr>
          <p:nvPr>
            <p:ph type="title" hasCustomPrompt="1"/>
          </p:nvPr>
        </p:nvSpPr>
        <p:spPr>
          <a:xfrm>
            <a:off x="628650" y="365126"/>
            <a:ext cx="7886700" cy="845836"/>
          </a:xfrm>
        </p:spPr>
        <p:txBody>
          <a:bodyPr/>
          <a:lstStyle/>
          <a:p>
            <a:r>
              <a:rPr lang="en-GB" dirty="0"/>
              <a:t>Title</a:t>
            </a:r>
            <a:endParaRPr lang="en-NL" dirty="0"/>
          </a:p>
        </p:txBody>
      </p:sp>
      <p:sp>
        <p:nvSpPr>
          <p:cNvPr id="5" name="Date Placeholder 4">
            <a:extLst>
              <a:ext uri="{FF2B5EF4-FFF2-40B4-BE49-F238E27FC236}">
                <a16:creationId xmlns:a16="http://schemas.microsoft.com/office/drawing/2014/main" id="{5B39E83C-D8F6-8326-113F-10729D4B209B}"/>
              </a:ext>
            </a:extLst>
          </p:cNvPr>
          <p:cNvSpPr>
            <a:spLocks noGrp="1"/>
          </p:cNvSpPr>
          <p:nvPr>
            <p:ph type="dt" sz="half" idx="10"/>
          </p:nvPr>
        </p:nvSpPr>
        <p:spPr/>
        <p:txBody>
          <a:bodyPr/>
          <a:lstStyle/>
          <a:p>
            <a:fld id="{6A7AB4E6-5D31-A548-B0CF-A344388A0DA0}" type="datetime6">
              <a:rPr lang="en-US" smtClean="0"/>
              <a:t>March 24</a:t>
            </a:fld>
            <a:endParaRPr lang="en-NL"/>
          </a:p>
        </p:txBody>
      </p:sp>
      <p:sp>
        <p:nvSpPr>
          <p:cNvPr id="6" name="Footer Placeholder 5">
            <a:extLst>
              <a:ext uri="{FF2B5EF4-FFF2-40B4-BE49-F238E27FC236}">
                <a16:creationId xmlns:a16="http://schemas.microsoft.com/office/drawing/2014/main" id="{1308AE3F-2371-4501-983D-23B2241E164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A0B9998-5357-34EB-1DDA-9CBFAEA278DE}"/>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3" name="Text Placeholder 2">
            <a:extLst>
              <a:ext uri="{FF2B5EF4-FFF2-40B4-BE49-F238E27FC236}">
                <a16:creationId xmlns:a16="http://schemas.microsoft.com/office/drawing/2014/main" id="{07FD966B-F177-1340-EDCE-6DDDA63AE856}"/>
              </a:ext>
            </a:extLst>
          </p:cNvPr>
          <p:cNvSpPr>
            <a:spLocks noGrp="1"/>
          </p:cNvSpPr>
          <p:nvPr>
            <p:ph type="body" idx="34" hasCustomPrompt="1"/>
          </p:nvPr>
        </p:nvSpPr>
        <p:spPr>
          <a:xfrm>
            <a:off x="628650" y="1571951"/>
            <a:ext cx="3886200" cy="4260439"/>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4" name="Text Placeholder 2">
            <a:extLst>
              <a:ext uri="{FF2B5EF4-FFF2-40B4-BE49-F238E27FC236}">
                <a16:creationId xmlns:a16="http://schemas.microsoft.com/office/drawing/2014/main" id="{BDFC40F0-CC3C-6D90-848D-137928703A65}"/>
              </a:ext>
            </a:extLst>
          </p:cNvPr>
          <p:cNvSpPr>
            <a:spLocks noGrp="1"/>
          </p:cNvSpPr>
          <p:nvPr>
            <p:ph type="body" idx="35" hasCustomPrompt="1"/>
          </p:nvPr>
        </p:nvSpPr>
        <p:spPr>
          <a:xfrm>
            <a:off x="4629152" y="1568094"/>
            <a:ext cx="3886200" cy="4260439"/>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Tree>
    <p:extLst>
      <p:ext uri="{BB962C8B-B14F-4D97-AF65-F5344CB8AC3E}">
        <p14:creationId xmlns:p14="http://schemas.microsoft.com/office/powerpoint/2010/main" val="1369605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11E2D4-10A2-B262-B52A-667F613401A0}"/>
              </a:ext>
            </a:extLst>
          </p:cNvPr>
          <p:cNvSpPr/>
          <p:nvPr userDrawn="1"/>
        </p:nvSpPr>
        <p:spPr>
          <a:xfrm>
            <a:off x="9268" y="0"/>
            <a:ext cx="4562732" cy="61413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5" name="Date Placeholder 4">
            <a:extLst>
              <a:ext uri="{FF2B5EF4-FFF2-40B4-BE49-F238E27FC236}">
                <a16:creationId xmlns:a16="http://schemas.microsoft.com/office/drawing/2014/main" id="{5B39E83C-D8F6-8326-113F-10729D4B209B}"/>
              </a:ext>
            </a:extLst>
          </p:cNvPr>
          <p:cNvSpPr>
            <a:spLocks noGrp="1"/>
          </p:cNvSpPr>
          <p:nvPr>
            <p:ph type="dt" sz="half" idx="10"/>
          </p:nvPr>
        </p:nvSpPr>
        <p:spPr/>
        <p:txBody>
          <a:bodyPr/>
          <a:lstStyle/>
          <a:p>
            <a:fld id="{6A7AB4E6-5D31-A548-B0CF-A344388A0DA0}" type="datetime6">
              <a:rPr lang="en-US" smtClean="0"/>
              <a:t>March 24</a:t>
            </a:fld>
            <a:endParaRPr lang="en-NL"/>
          </a:p>
        </p:txBody>
      </p:sp>
      <p:sp>
        <p:nvSpPr>
          <p:cNvPr id="6" name="Footer Placeholder 5">
            <a:extLst>
              <a:ext uri="{FF2B5EF4-FFF2-40B4-BE49-F238E27FC236}">
                <a16:creationId xmlns:a16="http://schemas.microsoft.com/office/drawing/2014/main" id="{1308AE3F-2371-4501-983D-23B2241E164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A0B9998-5357-34EB-1DDA-9CBFAEA278DE}"/>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4" name="Text Placeholder 2">
            <a:extLst>
              <a:ext uri="{FF2B5EF4-FFF2-40B4-BE49-F238E27FC236}">
                <a16:creationId xmlns:a16="http://schemas.microsoft.com/office/drawing/2014/main" id="{0B7EAAC1-89BF-EBE1-11E6-2BDEFF694180}"/>
              </a:ext>
            </a:extLst>
          </p:cNvPr>
          <p:cNvSpPr>
            <a:spLocks noGrp="1"/>
          </p:cNvSpPr>
          <p:nvPr>
            <p:ph type="body" idx="1" hasCustomPrompt="1"/>
          </p:nvPr>
        </p:nvSpPr>
        <p:spPr>
          <a:xfrm>
            <a:off x="658769" y="977162"/>
            <a:ext cx="3503316" cy="496458"/>
          </a:xfrm>
        </p:spPr>
        <p:txBody>
          <a:bodyPr>
            <a:normAutofit/>
          </a:bodyPr>
          <a:lstStyle>
            <a:lvl1pPr marL="0" indent="0" algn="ctr">
              <a:buNone/>
              <a:defRPr sz="1650" b="0" i="0">
                <a:solidFill>
                  <a:schemeClr val="tx1"/>
                </a:solidFill>
                <a:latin typeface="Josefin Sans" pitchFamily="2" charset="77"/>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 subtitle</a:t>
            </a:r>
          </a:p>
        </p:txBody>
      </p:sp>
      <p:sp>
        <p:nvSpPr>
          <p:cNvPr id="10" name="Text Placeholder 2">
            <a:extLst>
              <a:ext uri="{FF2B5EF4-FFF2-40B4-BE49-F238E27FC236}">
                <a16:creationId xmlns:a16="http://schemas.microsoft.com/office/drawing/2014/main" id="{0F2AF782-89AC-2801-30F5-F6EC60A401A3}"/>
              </a:ext>
            </a:extLst>
          </p:cNvPr>
          <p:cNvSpPr>
            <a:spLocks noGrp="1"/>
          </p:cNvSpPr>
          <p:nvPr>
            <p:ph type="body" idx="13" hasCustomPrompt="1"/>
          </p:nvPr>
        </p:nvSpPr>
        <p:spPr>
          <a:xfrm>
            <a:off x="4924851" y="977162"/>
            <a:ext cx="3503316" cy="496458"/>
          </a:xfrm>
        </p:spPr>
        <p:txBody>
          <a:bodyPr>
            <a:normAutofit/>
          </a:bodyPr>
          <a:lstStyle>
            <a:lvl1pPr marL="0" indent="0" algn="ctr">
              <a:buNone/>
              <a:defRPr sz="1650" b="0" i="0">
                <a:solidFill>
                  <a:schemeClr val="tx1"/>
                </a:solidFill>
                <a:latin typeface="Josefin Sans" pitchFamily="2" charset="77"/>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 subtitle</a:t>
            </a:r>
          </a:p>
        </p:txBody>
      </p:sp>
      <p:sp>
        <p:nvSpPr>
          <p:cNvPr id="2" name="Text Placeholder 2">
            <a:extLst>
              <a:ext uri="{FF2B5EF4-FFF2-40B4-BE49-F238E27FC236}">
                <a16:creationId xmlns:a16="http://schemas.microsoft.com/office/drawing/2014/main" id="{368A23DA-D4D5-AAC0-AB4E-09223BBB3C28}"/>
              </a:ext>
            </a:extLst>
          </p:cNvPr>
          <p:cNvSpPr>
            <a:spLocks noGrp="1"/>
          </p:cNvSpPr>
          <p:nvPr>
            <p:ph type="body" idx="34" hasCustomPrompt="1"/>
          </p:nvPr>
        </p:nvSpPr>
        <p:spPr>
          <a:xfrm>
            <a:off x="658770" y="1777280"/>
            <a:ext cx="3503316" cy="4025474"/>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11" name="Text Placeholder 2">
            <a:extLst>
              <a:ext uri="{FF2B5EF4-FFF2-40B4-BE49-F238E27FC236}">
                <a16:creationId xmlns:a16="http://schemas.microsoft.com/office/drawing/2014/main" id="{6BD61F09-95E1-7BB2-E701-E4B2D38D2DE6}"/>
              </a:ext>
            </a:extLst>
          </p:cNvPr>
          <p:cNvSpPr>
            <a:spLocks noGrp="1"/>
          </p:cNvSpPr>
          <p:nvPr>
            <p:ph type="body" idx="35" hasCustomPrompt="1"/>
          </p:nvPr>
        </p:nvSpPr>
        <p:spPr>
          <a:xfrm>
            <a:off x="4924851" y="1776460"/>
            <a:ext cx="3503316" cy="4025474"/>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Tree>
    <p:extLst>
      <p:ext uri="{BB962C8B-B14F-4D97-AF65-F5344CB8AC3E}">
        <p14:creationId xmlns:p14="http://schemas.microsoft.com/office/powerpoint/2010/main" val="3052975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8ADD-96AE-DB28-0DFE-1ADD902F915D}"/>
              </a:ext>
            </a:extLst>
          </p:cNvPr>
          <p:cNvSpPr>
            <a:spLocks noGrp="1"/>
          </p:cNvSpPr>
          <p:nvPr>
            <p:ph type="title" hasCustomPrompt="1"/>
          </p:nvPr>
        </p:nvSpPr>
        <p:spPr>
          <a:xfrm>
            <a:off x="628650" y="474672"/>
            <a:ext cx="7886700" cy="672842"/>
          </a:xfrm>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8B7884E0-2D1C-7308-266B-B52AC5489442}"/>
              </a:ext>
            </a:extLst>
          </p:cNvPr>
          <p:cNvSpPr>
            <a:spLocks noGrp="1"/>
          </p:cNvSpPr>
          <p:nvPr>
            <p:ph sz="half" idx="1" hasCustomPrompt="1"/>
          </p:nvPr>
        </p:nvSpPr>
        <p:spPr>
          <a:xfrm>
            <a:off x="628651" y="1294044"/>
            <a:ext cx="2400299" cy="672842"/>
          </a:xfrm>
        </p:spPr>
        <p:txBody>
          <a:bodyPr/>
          <a:lstStyle>
            <a:lvl1pPr marL="82153" indent="0" algn="ctr">
              <a:buNone/>
              <a:defRPr/>
            </a:lvl1pPr>
            <a:lvl2pPr marL="579835" indent="-214313">
              <a:buFont typeface="Arial" panose="020B0604020202020204" pitchFamily="34" charset="0"/>
              <a:buChar char="•"/>
              <a:defRPr/>
            </a:lvl2pPr>
          </a:lstStyle>
          <a:p>
            <a:pPr lvl="0"/>
            <a:r>
              <a:rPr lang="en-GB" dirty="0"/>
              <a:t>Heading</a:t>
            </a:r>
          </a:p>
        </p:txBody>
      </p:sp>
      <p:sp>
        <p:nvSpPr>
          <p:cNvPr id="5" name="Date Placeholder 4">
            <a:extLst>
              <a:ext uri="{FF2B5EF4-FFF2-40B4-BE49-F238E27FC236}">
                <a16:creationId xmlns:a16="http://schemas.microsoft.com/office/drawing/2014/main" id="{5B39E83C-D8F6-8326-113F-10729D4B209B}"/>
              </a:ext>
            </a:extLst>
          </p:cNvPr>
          <p:cNvSpPr>
            <a:spLocks noGrp="1"/>
          </p:cNvSpPr>
          <p:nvPr>
            <p:ph type="dt" sz="half" idx="10"/>
          </p:nvPr>
        </p:nvSpPr>
        <p:spPr/>
        <p:txBody>
          <a:bodyPr/>
          <a:lstStyle/>
          <a:p>
            <a:fld id="{6A7AB4E6-5D31-A548-B0CF-A344388A0DA0}" type="datetime6">
              <a:rPr lang="en-US" smtClean="0"/>
              <a:t>March 24</a:t>
            </a:fld>
            <a:endParaRPr lang="en-NL"/>
          </a:p>
        </p:txBody>
      </p:sp>
      <p:sp>
        <p:nvSpPr>
          <p:cNvPr id="6" name="Footer Placeholder 5">
            <a:extLst>
              <a:ext uri="{FF2B5EF4-FFF2-40B4-BE49-F238E27FC236}">
                <a16:creationId xmlns:a16="http://schemas.microsoft.com/office/drawing/2014/main" id="{1308AE3F-2371-4501-983D-23B2241E164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A0B9998-5357-34EB-1DDA-9CBFAEA278DE}"/>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17" name="Content Placeholder 2">
            <a:extLst>
              <a:ext uri="{FF2B5EF4-FFF2-40B4-BE49-F238E27FC236}">
                <a16:creationId xmlns:a16="http://schemas.microsoft.com/office/drawing/2014/main" id="{B54DA49B-6145-E73D-D51B-90E163426635}"/>
              </a:ext>
            </a:extLst>
          </p:cNvPr>
          <p:cNvSpPr>
            <a:spLocks noGrp="1"/>
          </p:cNvSpPr>
          <p:nvPr>
            <p:ph sz="half" idx="13" hasCustomPrompt="1"/>
          </p:nvPr>
        </p:nvSpPr>
        <p:spPr>
          <a:xfrm>
            <a:off x="3371256" y="1294044"/>
            <a:ext cx="2400299" cy="672842"/>
          </a:xfrm>
        </p:spPr>
        <p:txBody>
          <a:bodyPr/>
          <a:lstStyle>
            <a:lvl1pPr marL="82153" indent="0" algn="ctr">
              <a:buNone/>
              <a:defRPr/>
            </a:lvl1pPr>
            <a:lvl2pPr marL="579835" indent="-214313">
              <a:buFont typeface="Arial" panose="020B0604020202020204" pitchFamily="34" charset="0"/>
              <a:buChar char="•"/>
              <a:defRPr/>
            </a:lvl2pPr>
          </a:lstStyle>
          <a:p>
            <a:pPr lvl="0"/>
            <a:r>
              <a:rPr lang="en-GB" dirty="0"/>
              <a:t>Heading</a:t>
            </a:r>
          </a:p>
        </p:txBody>
      </p:sp>
      <p:sp>
        <p:nvSpPr>
          <p:cNvPr id="18" name="Content Placeholder 2">
            <a:extLst>
              <a:ext uri="{FF2B5EF4-FFF2-40B4-BE49-F238E27FC236}">
                <a16:creationId xmlns:a16="http://schemas.microsoft.com/office/drawing/2014/main" id="{0D7EFC9C-E8AC-9896-0B29-918A9237B0E1}"/>
              </a:ext>
            </a:extLst>
          </p:cNvPr>
          <p:cNvSpPr>
            <a:spLocks noGrp="1"/>
          </p:cNvSpPr>
          <p:nvPr>
            <p:ph sz="half" idx="14" hasCustomPrompt="1"/>
          </p:nvPr>
        </p:nvSpPr>
        <p:spPr>
          <a:xfrm>
            <a:off x="6113861" y="1294044"/>
            <a:ext cx="2400299" cy="672842"/>
          </a:xfrm>
        </p:spPr>
        <p:txBody>
          <a:bodyPr/>
          <a:lstStyle>
            <a:lvl1pPr marL="82153" indent="0" algn="ctr">
              <a:buNone/>
              <a:defRPr/>
            </a:lvl1pPr>
            <a:lvl2pPr marL="579835" indent="-214313">
              <a:buFont typeface="Arial" panose="020B0604020202020204" pitchFamily="34" charset="0"/>
              <a:buChar char="•"/>
              <a:defRPr/>
            </a:lvl2pPr>
          </a:lstStyle>
          <a:p>
            <a:pPr lvl="0"/>
            <a:r>
              <a:rPr lang="en-GB" dirty="0"/>
              <a:t>Heading</a:t>
            </a:r>
          </a:p>
        </p:txBody>
      </p:sp>
      <p:cxnSp>
        <p:nvCxnSpPr>
          <p:cNvPr id="20" name="Straight Connector 19">
            <a:extLst>
              <a:ext uri="{FF2B5EF4-FFF2-40B4-BE49-F238E27FC236}">
                <a16:creationId xmlns:a16="http://schemas.microsoft.com/office/drawing/2014/main" id="{5C6B2AA7-024E-DCB9-921E-57DF76ABA0C1}"/>
              </a:ext>
            </a:extLst>
          </p:cNvPr>
          <p:cNvCxnSpPr/>
          <p:nvPr userDrawn="1"/>
        </p:nvCxnSpPr>
        <p:spPr>
          <a:xfrm>
            <a:off x="1010165" y="1705232"/>
            <a:ext cx="1705233" cy="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9CA1D6B9-F64C-C16F-47A3-374090DDD79B}"/>
              </a:ext>
            </a:extLst>
          </p:cNvPr>
          <p:cNvCxnSpPr/>
          <p:nvPr userDrawn="1"/>
        </p:nvCxnSpPr>
        <p:spPr>
          <a:xfrm>
            <a:off x="3718788" y="1705232"/>
            <a:ext cx="1705233" cy="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58A19523-AA5C-F7CB-D237-F0020CC3D66C}"/>
              </a:ext>
            </a:extLst>
          </p:cNvPr>
          <p:cNvCxnSpPr/>
          <p:nvPr userDrawn="1"/>
        </p:nvCxnSpPr>
        <p:spPr>
          <a:xfrm>
            <a:off x="6513910" y="1705232"/>
            <a:ext cx="1705233" cy="0"/>
          </a:xfrm>
          <a:prstGeom prst="line">
            <a:avLst/>
          </a:prstGeom>
        </p:spPr>
        <p:style>
          <a:lnRef idx="3">
            <a:schemeClr val="dk1"/>
          </a:lnRef>
          <a:fillRef idx="0">
            <a:schemeClr val="dk1"/>
          </a:fillRef>
          <a:effectRef idx="2">
            <a:schemeClr val="dk1"/>
          </a:effectRef>
          <a:fontRef idx="minor">
            <a:schemeClr val="tx1"/>
          </a:fontRef>
        </p:style>
      </p:cxnSp>
      <p:sp>
        <p:nvSpPr>
          <p:cNvPr id="4" name="Text Placeholder 2">
            <a:extLst>
              <a:ext uri="{FF2B5EF4-FFF2-40B4-BE49-F238E27FC236}">
                <a16:creationId xmlns:a16="http://schemas.microsoft.com/office/drawing/2014/main" id="{D436EF60-CD4F-724A-AAB1-44AAD4A1598D}"/>
              </a:ext>
            </a:extLst>
          </p:cNvPr>
          <p:cNvSpPr>
            <a:spLocks noGrp="1"/>
          </p:cNvSpPr>
          <p:nvPr>
            <p:ph type="body" idx="34" hasCustomPrompt="1"/>
          </p:nvPr>
        </p:nvSpPr>
        <p:spPr>
          <a:xfrm>
            <a:off x="628651" y="2113828"/>
            <a:ext cx="2400299" cy="3721813"/>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8" name="Text Placeholder 2">
            <a:extLst>
              <a:ext uri="{FF2B5EF4-FFF2-40B4-BE49-F238E27FC236}">
                <a16:creationId xmlns:a16="http://schemas.microsoft.com/office/drawing/2014/main" id="{B47230D5-6A30-CBC4-2D04-E7F8BB516B04}"/>
              </a:ext>
            </a:extLst>
          </p:cNvPr>
          <p:cNvSpPr>
            <a:spLocks noGrp="1"/>
          </p:cNvSpPr>
          <p:nvPr>
            <p:ph type="body" idx="35" hasCustomPrompt="1"/>
          </p:nvPr>
        </p:nvSpPr>
        <p:spPr>
          <a:xfrm>
            <a:off x="3371256" y="2156864"/>
            <a:ext cx="2400299" cy="3721813"/>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9" name="Text Placeholder 2">
            <a:extLst>
              <a:ext uri="{FF2B5EF4-FFF2-40B4-BE49-F238E27FC236}">
                <a16:creationId xmlns:a16="http://schemas.microsoft.com/office/drawing/2014/main" id="{39566227-C50E-E76F-D416-7A2BC129EF61}"/>
              </a:ext>
            </a:extLst>
          </p:cNvPr>
          <p:cNvSpPr>
            <a:spLocks noGrp="1"/>
          </p:cNvSpPr>
          <p:nvPr>
            <p:ph type="body" idx="36" hasCustomPrompt="1"/>
          </p:nvPr>
        </p:nvSpPr>
        <p:spPr>
          <a:xfrm>
            <a:off x="6113860" y="2147190"/>
            <a:ext cx="2400299" cy="3721813"/>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Tree>
    <p:extLst>
      <p:ext uri="{BB962C8B-B14F-4D97-AF65-F5344CB8AC3E}">
        <p14:creationId xmlns:p14="http://schemas.microsoft.com/office/powerpoint/2010/main" val="2108520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8ADD-96AE-DB28-0DFE-1ADD902F915D}"/>
              </a:ext>
            </a:extLst>
          </p:cNvPr>
          <p:cNvSpPr>
            <a:spLocks noGrp="1"/>
          </p:cNvSpPr>
          <p:nvPr>
            <p:ph type="title" hasCustomPrompt="1"/>
          </p:nvPr>
        </p:nvSpPr>
        <p:spPr>
          <a:xfrm>
            <a:off x="628651" y="568410"/>
            <a:ext cx="7202444" cy="579103"/>
          </a:xfrm>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8B7884E0-2D1C-7308-266B-B52AC5489442}"/>
              </a:ext>
            </a:extLst>
          </p:cNvPr>
          <p:cNvSpPr>
            <a:spLocks noGrp="1"/>
          </p:cNvSpPr>
          <p:nvPr>
            <p:ph sz="half" idx="1" hasCustomPrompt="1"/>
          </p:nvPr>
        </p:nvSpPr>
        <p:spPr>
          <a:xfrm>
            <a:off x="1601745" y="1813028"/>
            <a:ext cx="1484356" cy="411188"/>
          </a:xfrm>
        </p:spPr>
        <p:txBody>
          <a:bodyPr/>
          <a:lstStyle>
            <a:lvl1pPr marL="82153" indent="0" algn="ctr">
              <a:buNone/>
              <a:defRPr/>
            </a:lvl1pPr>
            <a:lvl2pPr marL="579835" indent="-214313">
              <a:buFont typeface="Arial" panose="020B0604020202020204" pitchFamily="34" charset="0"/>
              <a:buChar char="•"/>
              <a:defRPr/>
            </a:lvl2pPr>
          </a:lstStyle>
          <a:p>
            <a:pPr lvl="0"/>
            <a:r>
              <a:rPr lang="en-GB" dirty="0"/>
              <a:t>Heading</a:t>
            </a:r>
          </a:p>
        </p:txBody>
      </p:sp>
      <p:sp>
        <p:nvSpPr>
          <p:cNvPr id="5" name="Date Placeholder 4">
            <a:extLst>
              <a:ext uri="{FF2B5EF4-FFF2-40B4-BE49-F238E27FC236}">
                <a16:creationId xmlns:a16="http://schemas.microsoft.com/office/drawing/2014/main" id="{5B39E83C-D8F6-8326-113F-10729D4B209B}"/>
              </a:ext>
            </a:extLst>
          </p:cNvPr>
          <p:cNvSpPr>
            <a:spLocks noGrp="1"/>
          </p:cNvSpPr>
          <p:nvPr>
            <p:ph type="dt" sz="half" idx="10"/>
          </p:nvPr>
        </p:nvSpPr>
        <p:spPr/>
        <p:txBody>
          <a:bodyPr/>
          <a:lstStyle/>
          <a:p>
            <a:fld id="{6A7AB4E6-5D31-A548-B0CF-A344388A0DA0}" type="datetime6">
              <a:rPr lang="en-US" smtClean="0"/>
              <a:t>March 24</a:t>
            </a:fld>
            <a:endParaRPr lang="en-NL"/>
          </a:p>
        </p:txBody>
      </p:sp>
      <p:sp>
        <p:nvSpPr>
          <p:cNvPr id="6" name="Footer Placeholder 5">
            <a:extLst>
              <a:ext uri="{FF2B5EF4-FFF2-40B4-BE49-F238E27FC236}">
                <a16:creationId xmlns:a16="http://schemas.microsoft.com/office/drawing/2014/main" id="{1308AE3F-2371-4501-983D-23B2241E164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A0B9998-5357-34EB-1DDA-9CBFAEA278DE}"/>
              </a:ext>
            </a:extLst>
          </p:cNvPr>
          <p:cNvSpPr>
            <a:spLocks noGrp="1"/>
          </p:cNvSpPr>
          <p:nvPr>
            <p:ph type="sldNum" sz="quarter" idx="12"/>
          </p:nvPr>
        </p:nvSpPr>
        <p:spPr/>
        <p:txBody>
          <a:bodyPr/>
          <a:lstStyle/>
          <a:p>
            <a:fld id="{B100C351-7C1A-2F4E-8C93-A1607502602D}" type="slidenum">
              <a:rPr lang="en-NL" smtClean="0"/>
              <a:t>‹#›</a:t>
            </a:fld>
            <a:endParaRPr lang="en-NL"/>
          </a:p>
        </p:txBody>
      </p:sp>
      <p:cxnSp>
        <p:nvCxnSpPr>
          <p:cNvPr id="22" name="Straight Connector 21">
            <a:extLst>
              <a:ext uri="{FF2B5EF4-FFF2-40B4-BE49-F238E27FC236}">
                <a16:creationId xmlns:a16="http://schemas.microsoft.com/office/drawing/2014/main" id="{58A19523-AA5C-F7CB-D237-F0020CC3D66C}"/>
              </a:ext>
            </a:extLst>
          </p:cNvPr>
          <p:cNvCxnSpPr/>
          <p:nvPr userDrawn="1"/>
        </p:nvCxnSpPr>
        <p:spPr>
          <a:xfrm>
            <a:off x="1491304" y="2817340"/>
            <a:ext cx="1705233" cy="0"/>
          </a:xfrm>
          <a:prstGeom prst="line">
            <a:avLst/>
          </a:prstGeom>
        </p:spPr>
        <p:style>
          <a:lnRef idx="3">
            <a:schemeClr val="dk1"/>
          </a:lnRef>
          <a:fillRef idx="0">
            <a:schemeClr val="dk1"/>
          </a:fillRef>
          <a:effectRef idx="2">
            <a:schemeClr val="dk1"/>
          </a:effectRef>
          <a:fontRef idx="minor">
            <a:schemeClr val="tx1"/>
          </a:fontRef>
        </p:style>
      </p:cxnSp>
      <p:sp>
        <p:nvSpPr>
          <p:cNvPr id="4" name="Content Placeholder 2">
            <a:extLst>
              <a:ext uri="{FF2B5EF4-FFF2-40B4-BE49-F238E27FC236}">
                <a16:creationId xmlns:a16="http://schemas.microsoft.com/office/drawing/2014/main" id="{A72483B0-0E6C-4B89-2940-8C2E3787B110}"/>
              </a:ext>
            </a:extLst>
          </p:cNvPr>
          <p:cNvSpPr>
            <a:spLocks noGrp="1"/>
          </p:cNvSpPr>
          <p:nvPr>
            <p:ph sz="half" idx="13" hasCustomPrompt="1"/>
          </p:nvPr>
        </p:nvSpPr>
        <p:spPr>
          <a:xfrm>
            <a:off x="1601743" y="3427816"/>
            <a:ext cx="1484356" cy="411188"/>
          </a:xfrm>
        </p:spPr>
        <p:txBody>
          <a:bodyPr/>
          <a:lstStyle>
            <a:lvl1pPr marL="82153" indent="0" algn="ctr">
              <a:buNone/>
              <a:defRPr/>
            </a:lvl1pPr>
            <a:lvl2pPr marL="579835" indent="-214313">
              <a:buFont typeface="Arial" panose="020B0604020202020204" pitchFamily="34" charset="0"/>
              <a:buChar char="•"/>
              <a:defRPr/>
            </a:lvl2pPr>
          </a:lstStyle>
          <a:p>
            <a:pPr lvl="0"/>
            <a:r>
              <a:rPr lang="en-GB" dirty="0"/>
              <a:t>Heading</a:t>
            </a:r>
          </a:p>
        </p:txBody>
      </p:sp>
      <p:sp>
        <p:nvSpPr>
          <p:cNvPr id="8" name="Content Placeholder 2">
            <a:extLst>
              <a:ext uri="{FF2B5EF4-FFF2-40B4-BE49-F238E27FC236}">
                <a16:creationId xmlns:a16="http://schemas.microsoft.com/office/drawing/2014/main" id="{089083E7-0279-557B-E9B2-08751BD0333B}"/>
              </a:ext>
            </a:extLst>
          </p:cNvPr>
          <p:cNvSpPr>
            <a:spLocks noGrp="1"/>
          </p:cNvSpPr>
          <p:nvPr>
            <p:ph sz="half" idx="14" hasCustomPrompt="1"/>
          </p:nvPr>
        </p:nvSpPr>
        <p:spPr>
          <a:xfrm>
            <a:off x="1601744" y="5041196"/>
            <a:ext cx="1484356" cy="411188"/>
          </a:xfrm>
        </p:spPr>
        <p:txBody>
          <a:bodyPr/>
          <a:lstStyle>
            <a:lvl1pPr marL="82153" indent="0" algn="ctr">
              <a:buNone/>
              <a:defRPr/>
            </a:lvl1pPr>
            <a:lvl2pPr marL="579835" indent="-214313">
              <a:buFont typeface="Arial" panose="020B0604020202020204" pitchFamily="34" charset="0"/>
              <a:buChar char="•"/>
              <a:defRPr/>
            </a:lvl2pPr>
          </a:lstStyle>
          <a:p>
            <a:pPr lvl="0"/>
            <a:r>
              <a:rPr lang="en-GB" dirty="0"/>
              <a:t>Heading</a:t>
            </a:r>
          </a:p>
        </p:txBody>
      </p:sp>
      <p:cxnSp>
        <p:nvCxnSpPr>
          <p:cNvPr id="9" name="Straight Connector 8">
            <a:extLst>
              <a:ext uri="{FF2B5EF4-FFF2-40B4-BE49-F238E27FC236}">
                <a16:creationId xmlns:a16="http://schemas.microsoft.com/office/drawing/2014/main" id="{55393EAB-7E5A-8D70-B64C-770D8604A343}"/>
              </a:ext>
            </a:extLst>
          </p:cNvPr>
          <p:cNvCxnSpPr/>
          <p:nvPr userDrawn="1"/>
        </p:nvCxnSpPr>
        <p:spPr>
          <a:xfrm>
            <a:off x="1464277" y="4551405"/>
            <a:ext cx="1705233" cy="0"/>
          </a:xfrm>
          <a:prstGeom prst="line">
            <a:avLst/>
          </a:prstGeom>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51637F75-6FBB-B695-4B97-3FDDDD12768E}"/>
              </a:ext>
            </a:extLst>
          </p:cNvPr>
          <p:cNvSpPr/>
          <p:nvPr userDrawn="1"/>
        </p:nvSpPr>
        <p:spPr>
          <a:xfrm>
            <a:off x="628651" y="1596785"/>
            <a:ext cx="678077" cy="843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solidFill>
                <a:schemeClr val="bg1"/>
              </a:solidFill>
            </a:endParaRPr>
          </a:p>
        </p:txBody>
      </p:sp>
      <p:sp>
        <p:nvSpPr>
          <p:cNvPr id="14" name="Rectangle 13">
            <a:extLst>
              <a:ext uri="{FF2B5EF4-FFF2-40B4-BE49-F238E27FC236}">
                <a16:creationId xmlns:a16="http://schemas.microsoft.com/office/drawing/2014/main" id="{8D0A1796-2576-416E-3332-1D897E6264A5}"/>
              </a:ext>
            </a:extLst>
          </p:cNvPr>
          <p:cNvSpPr/>
          <p:nvPr userDrawn="1"/>
        </p:nvSpPr>
        <p:spPr>
          <a:xfrm>
            <a:off x="628649" y="3211573"/>
            <a:ext cx="678077" cy="843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5" name="Rectangle 14">
            <a:extLst>
              <a:ext uri="{FF2B5EF4-FFF2-40B4-BE49-F238E27FC236}">
                <a16:creationId xmlns:a16="http://schemas.microsoft.com/office/drawing/2014/main" id="{1FC480AF-01D5-6DBC-5BEF-99FD2E27D012}"/>
              </a:ext>
            </a:extLst>
          </p:cNvPr>
          <p:cNvSpPr/>
          <p:nvPr userDrawn="1"/>
        </p:nvSpPr>
        <p:spPr>
          <a:xfrm>
            <a:off x="628650" y="4824953"/>
            <a:ext cx="678077" cy="8436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6" name="TextBox 15">
            <a:extLst>
              <a:ext uri="{FF2B5EF4-FFF2-40B4-BE49-F238E27FC236}">
                <a16:creationId xmlns:a16="http://schemas.microsoft.com/office/drawing/2014/main" id="{C54AECA6-19F6-4426-3BFC-553B06B82BCE}"/>
              </a:ext>
            </a:extLst>
          </p:cNvPr>
          <p:cNvSpPr txBox="1"/>
          <p:nvPr userDrawn="1"/>
        </p:nvSpPr>
        <p:spPr>
          <a:xfrm>
            <a:off x="806277" y="1671019"/>
            <a:ext cx="322820" cy="600164"/>
          </a:xfrm>
          <a:prstGeom prst="rect">
            <a:avLst/>
          </a:prstGeom>
          <a:noFill/>
        </p:spPr>
        <p:txBody>
          <a:bodyPr wrap="square" rtlCol="0">
            <a:spAutoFit/>
          </a:bodyPr>
          <a:lstStyle/>
          <a:p>
            <a:r>
              <a:rPr lang="en-NL" sz="3300" b="1" i="0" dirty="0">
                <a:solidFill>
                  <a:schemeClr val="tx1"/>
                </a:solidFill>
                <a:latin typeface="Josefin Sans" pitchFamily="2" charset="77"/>
              </a:rPr>
              <a:t>1</a:t>
            </a:r>
          </a:p>
        </p:txBody>
      </p:sp>
      <p:sp>
        <p:nvSpPr>
          <p:cNvPr id="19" name="TextBox 18">
            <a:extLst>
              <a:ext uri="{FF2B5EF4-FFF2-40B4-BE49-F238E27FC236}">
                <a16:creationId xmlns:a16="http://schemas.microsoft.com/office/drawing/2014/main" id="{A6B6AFE0-C19A-8A1D-F2B0-8FD215F04F0D}"/>
              </a:ext>
            </a:extLst>
          </p:cNvPr>
          <p:cNvSpPr txBox="1"/>
          <p:nvPr userDrawn="1"/>
        </p:nvSpPr>
        <p:spPr>
          <a:xfrm>
            <a:off x="806277" y="3285807"/>
            <a:ext cx="322820" cy="600164"/>
          </a:xfrm>
          <a:prstGeom prst="rect">
            <a:avLst/>
          </a:prstGeom>
          <a:noFill/>
        </p:spPr>
        <p:txBody>
          <a:bodyPr wrap="square" rtlCol="0">
            <a:spAutoFit/>
          </a:bodyPr>
          <a:lstStyle/>
          <a:p>
            <a:r>
              <a:rPr lang="en-NL" sz="3300" b="1" i="0" dirty="0">
                <a:solidFill>
                  <a:schemeClr val="tx1"/>
                </a:solidFill>
                <a:latin typeface="Josefin Sans" pitchFamily="2" charset="77"/>
              </a:rPr>
              <a:t>2</a:t>
            </a:r>
          </a:p>
        </p:txBody>
      </p:sp>
      <p:sp>
        <p:nvSpPr>
          <p:cNvPr id="23" name="TextBox 22">
            <a:extLst>
              <a:ext uri="{FF2B5EF4-FFF2-40B4-BE49-F238E27FC236}">
                <a16:creationId xmlns:a16="http://schemas.microsoft.com/office/drawing/2014/main" id="{1BD35563-E9F7-8F34-CF41-B394520BC801}"/>
              </a:ext>
            </a:extLst>
          </p:cNvPr>
          <p:cNvSpPr txBox="1"/>
          <p:nvPr userDrawn="1"/>
        </p:nvSpPr>
        <p:spPr>
          <a:xfrm>
            <a:off x="806277" y="4899187"/>
            <a:ext cx="322820" cy="600164"/>
          </a:xfrm>
          <a:prstGeom prst="rect">
            <a:avLst/>
          </a:prstGeom>
          <a:noFill/>
        </p:spPr>
        <p:txBody>
          <a:bodyPr wrap="square" rtlCol="0">
            <a:spAutoFit/>
          </a:bodyPr>
          <a:lstStyle/>
          <a:p>
            <a:r>
              <a:rPr lang="en-NL" sz="3300" b="1" i="0" dirty="0">
                <a:solidFill>
                  <a:schemeClr val="tx1"/>
                </a:solidFill>
                <a:latin typeface="Josefin Sans" pitchFamily="2" charset="77"/>
              </a:rPr>
              <a:t>3</a:t>
            </a:r>
          </a:p>
        </p:txBody>
      </p:sp>
      <p:sp>
        <p:nvSpPr>
          <p:cNvPr id="10" name="Text Placeholder 2">
            <a:extLst>
              <a:ext uri="{FF2B5EF4-FFF2-40B4-BE49-F238E27FC236}">
                <a16:creationId xmlns:a16="http://schemas.microsoft.com/office/drawing/2014/main" id="{C98647C7-32C9-E8C2-75D5-B1780E1003AA}"/>
              </a:ext>
            </a:extLst>
          </p:cNvPr>
          <p:cNvSpPr>
            <a:spLocks noGrp="1"/>
          </p:cNvSpPr>
          <p:nvPr>
            <p:ph type="body" idx="34" hasCustomPrompt="1"/>
          </p:nvPr>
        </p:nvSpPr>
        <p:spPr>
          <a:xfrm>
            <a:off x="3381117" y="1802379"/>
            <a:ext cx="4736081" cy="843675"/>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11" name="Text Placeholder 2">
            <a:extLst>
              <a:ext uri="{FF2B5EF4-FFF2-40B4-BE49-F238E27FC236}">
                <a16:creationId xmlns:a16="http://schemas.microsoft.com/office/drawing/2014/main" id="{FEE73FAB-49CC-0583-062C-CD9E7B9C71B5}"/>
              </a:ext>
            </a:extLst>
          </p:cNvPr>
          <p:cNvSpPr>
            <a:spLocks noGrp="1"/>
          </p:cNvSpPr>
          <p:nvPr>
            <p:ph type="body" idx="35" hasCustomPrompt="1"/>
          </p:nvPr>
        </p:nvSpPr>
        <p:spPr>
          <a:xfrm>
            <a:off x="3381115" y="3313666"/>
            <a:ext cx="4736081" cy="843675"/>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12" name="Text Placeholder 2">
            <a:extLst>
              <a:ext uri="{FF2B5EF4-FFF2-40B4-BE49-F238E27FC236}">
                <a16:creationId xmlns:a16="http://schemas.microsoft.com/office/drawing/2014/main" id="{F83C09AA-47CA-0652-B451-C5EC9A1D5159}"/>
              </a:ext>
            </a:extLst>
          </p:cNvPr>
          <p:cNvSpPr>
            <a:spLocks noGrp="1"/>
          </p:cNvSpPr>
          <p:nvPr>
            <p:ph type="body" idx="36" hasCustomPrompt="1"/>
          </p:nvPr>
        </p:nvSpPr>
        <p:spPr>
          <a:xfrm>
            <a:off x="3381116" y="4824953"/>
            <a:ext cx="4736081" cy="843675"/>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Tree>
    <p:extLst>
      <p:ext uri="{BB962C8B-B14F-4D97-AF65-F5344CB8AC3E}">
        <p14:creationId xmlns:p14="http://schemas.microsoft.com/office/powerpoint/2010/main" val="2453275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E6AA65-921F-5C65-EBA2-605E14B90EC9}"/>
              </a:ext>
            </a:extLst>
          </p:cNvPr>
          <p:cNvSpPr/>
          <p:nvPr userDrawn="1"/>
        </p:nvSpPr>
        <p:spPr>
          <a:xfrm>
            <a:off x="3447536" y="0"/>
            <a:ext cx="5696465"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3" name="Subtitle 2">
            <a:extLst>
              <a:ext uri="{FF2B5EF4-FFF2-40B4-BE49-F238E27FC236}">
                <a16:creationId xmlns:a16="http://schemas.microsoft.com/office/drawing/2014/main" id="{29C0FF13-D111-224A-C41D-85A1436DB5EA}"/>
              </a:ext>
            </a:extLst>
          </p:cNvPr>
          <p:cNvSpPr>
            <a:spLocks noGrp="1"/>
          </p:cNvSpPr>
          <p:nvPr>
            <p:ph type="subTitle" idx="1" hasCustomPrompt="1"/>
          </p:nvPr>
        </p:nvSpPr>
        <p:spPr>
          <a:xfrm>
            <a:off x="3881920" y="4621426"/>
            <a:ext cx="4632242" cy="102741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Presentation subtitle</a:t>
            </a:r>
            <a:endParaRPr lang="en-NL" dirty="0"/>
          </a:p>
        </p:txBody>
      </p:sp>
      <p:sp>
        <p:nvSpPr>
          <p:cNvPr id="10" name="Title 9">
            <a:extLst>
              <a:ext uri="{FF2B5EF4-FFF2-40B4-BE49-F238E27FC236}">
                <a16:creationId xmlns:a16="http://schemas.microsoft.com/office/drawing/2014/main" id="{9863AB3A-F721-BDFD-9812-14FE2F8FCB90}"/>
              </a:ext>
            </a:extLst>
          </p:cNvPr>
          <p:cNvSpPr>
            <a:spLocks noGrp="1"/>
          </p:cNvSpPr>
          <p:nvPr>
            <p:ph type="title" hasCustomPrompt="1"/>
          </p:nvPr>
        </p:nvSpPr>
        <p:spPr>
          <a:xfrm>
            <a:off x="3881919" y="1335236"/>
            <a:ext cx="4632242" cy="3286193"/>
          </a:xfrm>
        </p:spPr>
        <p:txBody>
          <a:bodyPr/>
          <a:lstStyle>
            <a:lvl1pPr>
              <a:defRPr>
                <a:ln>
                  <a:noFill/>
                </a:ln>
                <a:solidFill>
                  <a:schemeClr val="bg1"/>
                </a:solidFill>
              </a:defRPr>
            </a:lvl1pPr>
          </a:lstStyle>
          <a:p>
            <a:r>
              <a:rPr lang="en-GB" dirty="0"/>
              <a:t>Presentation title</a:t>
            </a:r>
            <a:endParaRPr lang="en-NL" dirty="0"/>
          </a:p>
        </p:txBody>
      </p:sp>
      <p:sp>
        <p:nvSpPr>
          <p:cNvPr id="8" name="Picture Placeholder 7">
            <a:extLst>
              <a:ext uri="{FF2B5EF4-FFF2-40B4-BE49-F238E27FC236}">
                <a16:creationId xmlns:a16="http://schemas.microsoft.com/office/drawing/2014/main" id="{8B7423A1-5E89-6920-C90B-3DE6E528752A}"/>
              </a:ext>
            </a:extLst>
          </p:cNvPr>
          <p:cNvSpPr>
            <a:spLocks noGrp="1"/>
          </p:cNvSpPr>
          <p:nvPr>
            <p:ph type="pic" sz="quarter" idx="11"/>
          </p:nvPr>
        </p:nvSpPr>
        <p:spPr>
          <a:xfrm>
            <a:off x="1" y="3"/>
            <a:ext cx="3447535" cy="6857999"/>
          </a:xfrm>
        </p:spPr>
        <p:txBody>
          <a:bodyPr/>
          <a:lstStyle/>
          <a:p>
            <a:r>
              <a:rPr lang="en-GB"/>
              <a:t>Click icon to add picture</a:t>
            </a:r>
            <a:endParaRPr lang="en-NL"/>
          </a:p>
        </p:txBody>
      </p:sp>
    </p:spTree>
    <p:extLst>
      <p:ext uri="{BB962C8B-B14F-4D97-AF65-F5344CB8AC3E}">
        <p14:creationId xmlns:p14="http://schemas.microsoft.com/office/powerpoint/2010/main" val="275837055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2B25BD7-E06B-8D1F-EB43-0C023C8CA7E3}"/>
              </a:ext>
            </a:extLst>
          </p:cNvPr>
          <p:cNvSpPr>
            <a:spLocks noGrp="1"/>
          </p:cNvSpPr>
          <p:nvPr>
            <p:ph type="pic" idx="11"/>
          </p:nvPr>
        </p:nvSpPr>
        <p:spPr>
          <a:xfrm>
            <a:off x="0" y="0"/>
            <a:ext cx="9144000"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dirty="0"/>
          </a:p>
        </p:txBody>
      </p:sp>
      <p:sp>
        <p:nvSpPr>
          <p:cNvPr id="3" name="Subtitle 2">
            <a:extLst>
              <a:ext uri="{FF2B5EF4-FFF2-40B4-BE49-F238E27FC236}">
                <a16:creationId xmlns:a16="http://schemas.microsoft.com/office/drawing/2014/main" id="{29C0FF13-D111-224A-C41D-85A1436DB5EA}"/>
              </a:ext>
            </a:extLst>
          </p:cNvPr>
          <p:cNvSpPr>
            <a:spLocks noGrp="1"/>
          </p:cNvSpPr>
          <p:nvPr>
            <p:ph type="subTitle" idx="1" hasCustomPrompt="1"/>
          </p:nvPr>
        </p:nvSpPr>
        <p:spPr>
          <a:xfrm>
            <a:off x="2180372" y="4895518"/>
            <a:ext cx="4783257" cy="879435"/>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Presentation subtitle</a:t>
            </a:r>
            <a:endParaRPr lang="en-NL" dirty="0"/>
          </a:p>
        </p:txBody>
      </p:sp>
      <p:sp>
        <p:nvSpPr>
          <p:cNvPr id="10" name="Title 9">
            <a:extLst>
              <a:ext uri="{FF2B5EF4-FFF2-40B4-BE49-F238E27FC236}">
                <a16:creationId xmlns:a16="http://schemas.microsoft.com/office/drawing/2014/main" id="{9863AB3A-F721-BDFD-9812-14FE2F8FCB90}"/>
              </a:ext>
            </a:extLst>
          </p:cNvPr>
          <p:cNvSpPr>
            <a:spLocks noGrp="1"/>
          </p:cNvSpPr>
          <p:nvPr>
            <p:ph type="title" hasCustomPrompt="1"/>
          </p:nvPr>
        </p:nvSpPr>
        <p:spPr>
          <a:xfrm>
            <a:off x="2180372" y="1095405"/>
            <a:ext cx="4783257" cy="3800112"/>
          </a:xfrm>
        </p:spPr>
        <p:txBody>
          <a:bodyPr/>
          <a:lstStyle>
            <a:lvl1pPr>
              <a:defRPr>
                <a:ln>
                  <a:noFill/>
                </a:ln>
                <a:solidFill>
                  <a:schemeClr val="tx1"/>
                </a:solidFill>
              </a:defRPr>
            </a:lvl1pPr>
          </a:lstStyle>
          <a:p>
            <a:r>
              <a:rPr lang="en-GB" dirty="0"/>
              <a:t>Presentation title</a:t>
            </a:r>
            <a:endParaRPr lang="en-NL" dirty="0"/>
          </a:p>
        </p:txBody>
      </p:sp>
      <p:cxnSp>
        <p:nvCxnSpPr>
          <p:cNvPr id="6" name="Straight Connector 5">
            <a:extLst>
              <a:ext uri="{FF2B5EF4-FFF2-40B4-BE49-F238E27FC236}">
                <a16:creationId xmlns:a16="http://schemas.microsoft.com/office/drawing/2014/main" id="{853CA739-C22D-328F-654C-3A8EE847961B}"/>
              </a:ext>
            </a:extLst>
          </p:cNvPr>
          <p:cNvCxnSpPr>
            <a:cxnSpLocks/>
          </p:cNvCxnSpPr>
          <p:nvPr userDrawn="1"/>
        </p:nvCxnSpPr>
        <p:spPr>
          <a:xfrm>
            <a:off x="481913" y="4762930"/>
            <a:ext cx="0" cy="1511137"/>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CE5583FA-AE01-3BD9-F9D2-DC53E41538F5}"/>
              </a:ext>
            </a:extLst>
          </p:cNvPr>
          <p:cNvCxnSpPr/>
          <p:nvPr userDrawn="1"/>
        </p:nvCxnSpPr>
        <p:spPr>
          <a:xfrm>
            <a:off x="481914" y="6275486"/>
            <a:ext cx="1232587" cy="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31207646-2A67-F02E-EE38-88C587D2D5C3}"/>
              </a:ext>
            </a:extLst>
          </p:cNvPr>
          <p:cNvCxnSpPr>
            <a:cxnSpLocks/>
          </p:cNvCxnSpPr>
          <p:nvPr userDrawn="1"/>
        </p:nvCxnSpPr>
        <p:spPr>
          <a:xfrm>
            <a:off x="8658998" y="718618"/>
            <a:ext cx="0" cy="1511137"/>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82124C17-89B6-1C6A-D447-DE05D7CBD2D2}"/>
              </a:ext>
            </a:extLst>
          </p:cNvPr>
          <p:cNvCxnSpPr/>
          <p:nvPr userDrawn="1"/>
        </p:nvCxnSpPr>
        <p:spPr>
          <a:xfrm>
            <a:off x="7426412" y="724156"/>
            <a:ext cx="1232587"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4334721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E6AA65-921F-5C65-EBA2-605E14B90EC9}"/>
              </a:ext>
            </a:extLst>
          </p:cNvPr>
          <p:cNvSpPr/>
          <p:nvPr userDrawn="1"/>
        </p:nvSpPr>
        <p:spPr>
          <a:xfrm>
            <a:off x="0" y="3015049"/>
            <a:ext cx="9144000" cy="37070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3" name="Subtitle 2">
            <a:extLst>
              <a:ext uri="{FF2B5EF4-FFF2-40B4-BE49-F238E27FC236}">
                <a16:creationId xmlns:a16="http://schemas.microsoft.com/office/drawing/2014/main" id="{29C0FF13-D111-224A-C41D-85A1436DB5EA}"/>
              </a:ext>
            </a:extLst>
          </p:cNvPr>
          <p:cNvSpPr>
            <a:spLocks noGrp="1"/>
          </p:cNvSpPr>
          <p:nvPr>
            <p:ph type="subTitle" idx="1" hasCustomPrompt="1"/>
          </p:nvPr>
        </p:nvSpPr>
        <p:spPr>
          <a:xfrm>
            <a:off x="2255879" y="5331239"/>
            <a:ext cx="4632242" cy="102741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Presentation subtitle</a:t>
            </a:r>
            <a:endParaRPr lang="en-NL" dirty="0"/>
          </a:p>
        </p:txBody>
      </p:sp>
      <p:sp>
        <p:nvSpPr>
          <p:cNvPr id="10" name="Title 9">
            <a:extLst>
              <a:ext uri="{FF2B5EF4-FFF2-40B4-BE49-F238E27FC236}">
                <a16:creationId xmlns:a16="http://schemas.microsoft.com/office/drawing/2014/main" id="{9863AB3A-F721-BDFD-9812-14FE2F8FCB90}"/>
              </a:ext>
            </a:extLst>
          </p:cNvPr>
          <p:cNvSpPr>
            <a:spLocks noGrp="1"/>
          </p:cNvSpPr>
          <p:nvPr>
            <p:ph type="title" hasCustomPrompt="1"/>
          </p:nvPr>
        </p:nvSpPr>
        <p:spPr>
          <a:xfrm>
            <a:off x="2255879" y="3429001"/>
            <a:ext cx="4632242" cy="1902239"/>
          </a:xfrm>
        </p:spPr>
        <p:txBody>
          <a:bodyPr/>
          <a:lstStyle>
            <a:lvl1pPr>
              <a:defRPr>
                <a:ln>
                  <a:noFill/>
                </a:ln>
                <a:solidFill>
                  <a:schemeClr val="bg1"/>
                </a:solidFill>
              </a:defRPr>
            </a:lvl1pPr>
          </a:lstStyle>
          <a:p>
            <a:r>
              <a:rPr lang="en-GB" dirty="0"/>
              <a:t>Presentation title</a:t>
            </a:r>
            <a:endParaRPr lang="en-NL" dirty="0"/>
          </a:p>
        </p:txBody>
      </p:sp>
      <p:sp>
        <p:nvSpPr>
          <p:cNvPr id="8" name="Picture Placeholder 7">
            <a:extLst>
              <a:ext uri="{FF2B5EF4-FFF2-40B4-BE49-F238E27FC236}">
                <a16:creationId xmlns:a16="http://schemas.microsoft.com/office/drawing/2014/main" id="{8B7423A1-5E89-6920-C90B-3DE6E528752A}"/>
              </a:ext>
            </a:extLst>
          </p:cNvPr>
          <p:cNvSpPr>
            <a:spLocks noGrp="1"/>
          </p:cNvSpPr>
          <p:nvPr>
            <p:ph type="pic" sz="quarter" idx="11"/>
          </p:nvPr>
        </p:nvSpPr>
        <p:spPr>
          <a:xfrm>
            <a:off x="1782462" y="0"/>
            <a:ext cx="5579076" cy="3015048"/>
          </a:xfrm>
        </p:spPr>
        <p:txBody>
          <a:bodyPr/>
          <a:lstStyle/>
          <a:p>
            <a:r>
              <a:rPr lang="en-GB"/>
              <a:t>Click icon to add picture</a:t>
            </a:r>
            <a:endParaRPr lang="en-NL"/>
          </a:p>
        </p:txBody>
      </p:sp>
      <p:sp>
        <p:nvSpPr>
          <p:cNvPr id="2" name="Rectangle 1">
            <a:extLst>
              <a:ext uri="{FF2B5EF4-FFF2-40B4-BE49-F238E27FC236}">
                <a16:creationId xmlns:a16="http://schemas.microsoft.com/office/drawing/2014/main" id="{49505006-BA4D-087D-4E00-DDEB4C666515}"/>
              </a:ext>
            </a:extLst>
          </p:cNvPr>
          <p:cNvSpPr/>
          <p:nvPr userDrawn="1"/>
        </p:nvSpPr>
        <p:spPr>
          <a:xfrm>
            <a:off x="0" y="-1"/>
            <a:ext cx="1782462" cy="30150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4" name="Rectangle 3">
            <a:extLst>
              <a:ext uri="{FF2B5EF4-FFF2-40B4-BE49-F238E27FC236}">
                <a16:creationId xmlns:a16="http://schemas.microsoft.com/office/drawing/2014/main" id="{578B7586-2C85-A0B8-3E60-C5623470B681}"/>
              </a:ext>
            </a:extLst>
          </p:cNvPr>
          <p:cNvSpPr/>
          <p:nvPr userDrawn="1"/>
        </p:nvSpPr>
        <p:spPr>
          <a:xfrm>
            <a:off x="7361538" y="1"/>
            <a:ext cx="1782462" cy="30150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Tree>
    <p:extLst>
      <p:ext uri="{BB962C8B-B14F-4D97-AF65-F5344CB8AC3E}">
        <p14:creationId xmlns:p14="http://schemas.microsoft.com/office/powerpoint/2010/main" val="182751573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2EEE48-4ACD-C7EF-46B5-AA90280A54D1}"/>
              </a:ext>
            </a:extLst>
          </p:cNvPr>
          <p:cNvSpPr>
            <a:spLocks noGrp="1"/>
          </p:cNvSpPr>
          <p:nvPr>
            <p:ph type="body" idx="1" hasCustomPrompt="1"/>
          </p:nvPr>
        </p:nvSpPr>
        <p:spPr>
          <a:xfrm>
            <a:off x="745384" y="4930212"/>
            <a:ext cx="1845469" cy="1059261"/>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4" name="Date Placeholder 3">
            <a:extLst>
              <a:ext uri="{FF2B5EF4-FFF2-40B4-BE49-F238E27FC236}">
                <a16:creationId xmlns:a16="http://schemas.microsoft.com/office/drawing/2014/main" id="{C9F260F8-9268-3738-8F49-06371BA469B1}"/>
              </a:ext>
            </a:extLst>
          </p:cNvPr>
          <p:cNvSpPr>
            <a:spLocks noGrp="1"/>
          </p:cNvSpPr>
          <p:nvPr>
            <p:ph type="dt" sz="half" idx="10"/>
          </p:nvPr>
        </p:nvSpPr>
        <p:spPr/>
        <p:txBody>
          <a:bodyPr/>
          <a:lstStyle/>
          <a:p>
            <a:fld id="{5DBA0BAE-A058-EA4C-BEF4-E0398A790671}" type="datetime6">
              <a:rPr lang="en-US" smtClean="0"/>
              <a:t>March 24</a:t>
            </a:fld>
            <a:endParaRPr lang="en-NL"/>
          </a:p>
        </p:txBody>
      </p:sp>
      <p:sp>
        <p:nvSpPr>
          <p:cNvPr id="5" name="Footer Placeholder 4">
            <a:extLst>
              <a:ext uri="{FF2B5EF4-FFF2-40B4-BE49-F238E27FC236}">
                <a16:creationId xmlns:a16="http://schemas.microsoft.com/office/drawing/2014/main" id="{BD0FEF6B-EF6F-56EB-A7A8-A04ED5CDD9E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56F049C-38A7-A420-A601-F73FCC13F83F}"/>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8" name="Rectangle 7">
            <a:extLst>
              <a:ext uri="{FF2B5EF4-FFF2-40B4-BE49-F238E27FC236}">
                <a16:creationId xmlns:a16="http://schemas.microsoft.com/office/drawing/2014/main" id="{89B7DBEC-7961-9E0F-4165-6063B8C150D3}"/>
              </a:ext>
            </a:extLst>
          </p:cNvPr>
          <p:cNvSpPr/>
          <p:nvPr userDrawn="1"/>
        </p:nvSpPr>
        <p:spPr>
          <a:xfrm>
            <a:off x="0" y="1198880"/>
            <a:ext cx="9144000" cy="5486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9" name="Rectangle 8">
            <a:extLst>
              <a:ext uri="{FF2B5EF4-FFF2-40B4-BE49-F238E27FC236}">
                <a16:creationId xmlns:a16="http://schemas.microsoft.com/office/drawing/2014/main" id="{EBC6E85A-811E-37A6-6FC0-87F72FD53DD2}"/>
              </a:ext>
            </a:extLst>
          </p:cNvPr>
          <p:cNvSpPr/>
          <p:nvPr userDrawn="1"/>
        </p:nvSpPr>
        <p:spPr>
          <a:xfrm>
            <a:off x="0" y="3622594"/>
            <a:ext cx="9144000" cy="5486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1" name="Text Placeholder 2">
            <a:extLst>
              <a:ext uri="{FF2B5EF4-FFF2-40B4-BE49-F238E27FC236}">
                <a16:creationId xmlns:a16="http://schemas.microsoft.com/office/drawing/2014/main" id="{078CA1A1-E9E6-725C-7E94-0396CF46AA91}"/>
              </a:ext>
            </a:extLst>
          </p:cNvPr>
          <p:cNvSpPr>
            <a:spLocks noGrp="1"/>
          </p:cNvSpPr>
          <p:nvPr>
            <p:ph type="body" idx="13" hasCustomPrompt="1"/>
          </p:nvPr>
        </p:nvSpPr>
        <p:spPr>
          <a:xfrm>
            <a:off x="3649266" y="4289609"/>
            <a:ext cx="1845468" cy="534393"/>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13" name="Text Placeholder 2">
            <a:extLst>
              <a:ext uri="{FF2B5EF4-FFF2-40B4-BE49-F238E27FC236}">
                <a16:creationId xmlns:a16="http://schemas.microsoft.com/office/drawing/2014/main" id="{0E44CFE4-305E-7927-CB5D-ECBF1DAE341D}"/>
              </a:ext>
            </a:extLst>
          </p:cNvPr>
          <p:cNvSpPr>
            <a:spLocks noGrp="1"/>
          </p:cNvSpPr>
          <p:nvPr>
            <p:ph type="body" idx="14" hasCustomPrompt="1"/>
          </p:nvPr>
        </p:nvSpPr>
        <p:spPr>
          <a:xfrm>
            <a:off x="3649266" y="1846250"/>
            <a:ext cx="1845468" cy="549275"/>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14" name="Text Placeholder 2">
            <a:extLst>
              <a:ext uri="{FF2B5EF4-FFF2-40B4-BE49-F238E27FC236}">
                <a16:creationId xmlns:a16="http://schemas.microsoft.com/office/drawing/2014/main" id="{0E5A553C-AF4C-960D-A017-0EDE900D235D}"/>
              </a:ext>
            </a:extLst>
          </p:cNvPr>
          <p:cNvSpPr>
            <a:spLocks noGrp="1"/>
          </p:cNvSpPr>
          <p:nvPr>
            <p:ph type="body" idx="15" hasCustomPrompt="1"/>
          </p:nvPr>
        </p:nvSpPr>
        <p:spPr>
          <a:xfrm>
            <a:off x="6553148" y="4266286"/>
            <a:ext cx="1845468" cy="541517"/>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15" name="Text Placeholder 2">
            <a:extLst>
              <a:ext uri="{FF2B5EF4-FFF2-40B4-BE49-F238E27FC236}">
                <a16:creationId xmlns:a16="http://schemas.microsoft.com/office/drawing/2014/main" id="{6449864A-87F7-299B-E08E-39753BA67F96}"/>
              </a:ext>
            </a:extLst>
          </p:cNvPr>
          <p:cNvSpPr>
            <a:spLocks noGrp="1"/>
          </p:cNvSpPr>
          <p:nvPr>
            <p:ph type="body" idx="16" hasCustomPrompt="1"/>
          </p:nvPr>
        </p:nvSpPr>
        <p:spPr>
          <a:xfrm>
            <a:off x="6553148" y="1840413"/>
            <a:ext cx="1845468" cy="534393"/>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16" name="Text Placeholder 2">
            <a:extLst>
              <a:ext uri="{FF2B5EF4-FFF2-40B4-BE49-F238E27FC236}">
                <a16:creationId xmlns:a16="http://schemas.microsoft.com/office/drawing/2014/main" id="{D1667C4F-8E21-B4D9-81FF-65DD1CCEE10C}"/>
              </a:ext>
            </a:extLst>
          </p:cNvPr>
          <p:cNvSpPr>
            <a:spLocks noGrp="1"/>
          </p:cNvSpPr>
          <p:nvPr>
            <p:ph type="body" idx="17" hasCustomPrompt="1"/>
          </p:nvPr>
        </p:nvSpPr>
        <p:spPr>
          <a:xfrm>
            <a:off x="745384" y="4283527"/>
            <a:ext cx="1845468" cy="534393"/>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17" name="Text Placeholder 2">
            <a:extLst>
              <a:ext uri="{FF2B5EF4-FFF2-40B4-BE49-F238E27FC236}">
                <a16:creationId xmlns:a16="http://schemas.microsoft.com/office/drawing/2014/main" id="{95BDFC01-A292-64FB-238D-3A54F35C4022}"/>
              </a:ext>
            </a:extLst>
          </p:cNvPr>
          <p:cNvSpPr>
            <a:spLocks noGrp="1"/>
          </p:cNvSpPr>
          <p:nvPr>
            <p:ph type="body" idx="18" hasCustomPrompt="1"/>
          </p:nvPr>
        </p:nvSpPr>
        <p:spPr>
          <a:xfrm>
            <a:off x="745384" y="1849824"/>
            <a:ext cx="1845468" cy="548640"/>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18" name="Text Placeholder 2">
            <a:extLst>
              <a:ext uri="{FF2B5EF4-FFF2-40B4-BE49-F238E27FC236}">
                <a16:creationId xmlns:a16="http://schemas.microsoft.com/office/drawing/2014/main" id="{F76A21BE-9D4A-FA49-D8C1-D1C9CE91046C}"/>
              </a:ext>
            </a:extLst>
          </p:cNvPr>
          <p:cNvSpPr>
            <a:spLocks noGrp="1"/>
          </p:cNvSpPr>
          <p:nvPr>
            <p:ph type="body" idx="19" hasCustomPrompt="1"/>
          </p:nvPr>
        </p:nvSpPr>
        <p:spPr>
          <a:xfrm>
            <a:off x="3649266" y="2444960"/>
            <a:ext cx="1845469" cy="1059261"/>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19" name="Text Placeholder 2">
            <a:extLst>
              <a:ext uri="{FF2B5EF4-FFF2-40B4-BE49-F238E27FC236}">
                <a16:creationId xmlns:a16="http://schemas.microsoft.com/office/drawing/2014/main" id="{B7C181D4-B2F2-BF8A-8CBC-DDC104ED1D30}"/>
              </a:ext>
            </a:extLst>
          </p:cNvPr>
          <p:cNvSpPr>
            <a:spLocks noGrp="1"/>
          </p:cNvSpPr>
          <p:nvPr>
            <p:ph type="body" idx="20" hasCustomPrompt="1"/>
          </p:nvPr>
        </p:nvSpPr>
        <p:spPr>
          <a:xfrm>
            <a:off x="3649265" y="4868674"/>
            <a:ext cx="1845469" cy="1059261"/>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20" name="Text Placeholder 2">
            <a:extLst>
              <a:ext uri="{FF2B5EF4-FFF2-40B4-BE49-F238E27FC236}">
                <a16:creationId xmlns:a16="http://schemas.microsoft.com/office/drawing/2014/main" id="{8F61D29E-9EAB-9D22-E01E-E0CE55A4BF68}"/>
              </a:ext>
            </a:extLst>
          </p:cNvPr>
          <p:cNvSpPr>
            <a:spLocks noGrp="1"/>
          </p:cNvSpPr>
          <p:nvPr>
            <p:ph type="body" idx="21" hasCustomPrompt="1"/>
          </p:nvPr>
        </p:nvSpPr>
        <p:spPr>
          <a:xfrm>
            <a:off x="745384" y="2479430"/>
            <a:ext cx="1845469" cy="1059261"/>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21" name="Text Placeholder 2">
            <a:extLst>
              <a:ext uri="{FF2B5EF4-FFF2-40B4-BE49-F238E27FC236}">
                <a16:creationId xmlns:a16="http://schemas.microsoft.com/office/drawing/2014/main" id="{8B14E04B-DEFA-5D96-EAF6-B4F96EA6164F}"/>
              </a:ext>
            </a:extLst>
          </p:cNvPr>
          <p:cNvSpPr>
            <a:spLocks noGrp="1"/>
          </p:cNvSpPr>
          <p:nvPr>
            <p:ph type="body" idx="22" hasCustomPrompt="1"/>
          </p:nvPr>
        </p:nvSpPr>
        <p:spPr>
          <a:xfrm>
            <a:off x="6553148" y="2440988"/>
            <a:ext cx="1845469" cy="1059261"/>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22" name="Text Placeholder 2">
            <a:extLst>
              <a:ext uri="{FF2B5EF4-FFF2-40B4-BE49-F238E27FC236}">
                <a16:creationId xmlns:a16="http://schemas.microsoft.com/office/drawing/2014/main" id="{47B10493-3160-1B10-9782-6A212037989E}"/>
              </a:ext>
            </a:extLst>
          </p:cNvPr>
          <p:cNvSpPr>
            <a:spLocks noGrp="1"/>
          </p:cNvSpPr>
          <p:nvPr>
            <p:ph type="body" idx="23" hasCustomPrompt="1"/>
          </p:nvPr>
        </p:nvSpPr>
        <p:spPr>
          <a:xfrm>
            <a:off x="6553148" y="4868674"/>
            <a:ext cx="1845469" cy="1059261"/>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26" name="Title 9">
            <a:extLst>
              <a:ext uri="{FF2B5EF4-FFF2-40B4-BE49-F238E27FC236}">
                <a16:creationId xmlns:a16="http://schemas.microsoft.com/office/drawing/2014/main" id="{2751DEB6-D289-57A9-7769-43561F7B9D3F}"/>
              </a:ext>
            </a:extLst>
          </p:cNvPr>
          <p:cNvSpPr>
            <a:spLocks noGrp="1"/>
          </p:cNvSpPr>
          <p:nvPr>
            <p:ph type="title" hasCustomPrompt="1"/>
          </p:nvPr>
        </p:nvSpPr>
        <p:spPr>
          <a:xfrm>
            <a:off x="2882838" y="145020"/>
            <a:ext cx="2779023" cy="1006059"/>
          </a:xfrm>
        </p:spPr>
        <p:txBody>
          <a:bodyPr/>
          <a:lstStyle>
            <a:lvl1pPr>
              <a:defRPr>
                <a:ln>
                  <a:noFill/>
                </a:ln>
                <a:solidFill>
                  <a:schemeClr val="tx1"/>
                </a:solidFill>
              </a:defRPr>
            </a:lvl1pPr>
          </a:lstStyle>
          <a:p>
            <a:r>
              <a:rPr lang="en-GB" dirty="0"/>
              <a:t>Table of contents</a:t>
            </a:r>
            <a:endParaRPr lang="en-NL" dirty="0"/>
          </a:p>
        </p:txBody>
      </p:sp>
      <p:sp>
        <p:nvSpPr>
          <p:cNvPr id="7" name="Text Placeholder 2">
            <a:extLst>
              <a:ext uri="{FF2B5EF4-FFF2-40B4-BE49-F238E27FC236}">
                <a16:creationId xmlns:a16="http://schemas.microsoft.com/office/drawing/2014/main" id="{B2F278C2-8D08-F346-8FC4-239753AC8BE3}"/>
              </a:ext>
            </a:extLst>
          </p:cNvPr>
          <p:cNvSpPr>
            <a:spLocks noGrp="1"/>
          </p:cNvSpPr>
          <p:nvPr>
            <p:ph type="body" idx="24" hasCustomPrompt="1"/>
          </p:nvPr>
        </p:nvSpPr>
        <p:spPr>
          <a:xfrm>
            <a:off x="1292827" y="1106178"/>
            <a:ext cx="342900" cy="672798"/>
          </a:xfrm>
        </p:spPr>
        <p:txBody>
          <a:bodyPr>
            <a:noAutofit/>
          </a:bodyPr>
          <a:lstStyle>
            <a:lvl1pPr marL="0" indent="0">
              <a:buNone/>
              <a:defRPr sz="3600" b="1" i="0">
                <a:solidFill>
                  <a:schemeClr val="bg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1</a:t>
            </a:r>
          </a:p>
        </p:txBody>
      </p:sp>
      <p:sp>
        <p:nvSpPr>
          <p:cNvPr id="27" name="Text Placeholder 2">
            <a:extLst>
              <a:ext uri="{FF2B5EF4-FFF2-40B4-BE49-F238E27FC236}">
                <a16:creationId xmlns:a16="http://schemas.microsoft.com/office/drawing/2014/main" id="{2C0A4FF7-1FEA-4364-F600-705A51CFE13D}"/>
              </a:ext>
            </a:extLst>
          </p:cNvPr>
          <p:cNvSpPr>
            <a:spLocks noGrp="1"/>
          </p:cNvSpPr>
          <p:nvPr>
            <p:ph type="body" idx="25" hasCustomPrompt="1"/>
          </p:nvPr>
        </p:nvSpPr>
        <p:spPr>
          <a:xfrm>
            <a:off x="6974867" y="3564109"/>
            <a:ext cx="342900" cy="672798"/>
          </a:xfrm>
        </p:spPr>
        <p:txBody>
          <a:bodyPr>
            <a:noAutofit/>
          </a:bodyPr>
          <a:lstStyle>
            <a:lvl1pPr marL="0" indent="0">
              <a:buNone/>
              <a:defRPr sz="3600" b="1" i="0">
                <a:solidFill>
                  <a:schemeClr val="bg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6</a:t>
            </a:r>
          </a:p>
        </p:txBody>
      </p:sp>
      <p:sp>
        <p:nvSpPr>
          <p:cNvPr id="28" name="Text Placeholder 2">
            <a:extLst>
              <a:ext uri="{FF2B5EF4-FFF2-40B4-BE49-F238E27FC236}">
                <a16:creationId xmlns:a16="http://schemas.microsoft.com/office/drawing/2014/main" id="{88E0EBD1-47BE-A50F-8115-49AE178F0307}"/>
              </a:ext>
            </a:extLst>
          </p:cNvPr>
          <p:cNvSpPr>
            <a:spLocks noGrp="1"/>
          </p:cNvSpPr>
          <p:nvPr>
            <p:ph type="body" idx="26" hasCustomPrompt="1"/>
          </p:nvPr>
        </p:nvSpPr>
        <p:spPr>
          <a:xfrm>
            <a:off x="4100900" y="3557623"/>
            <a:ext cx="342900" cy="672798"/>
          </a:xfrm>
        </p:spPr>
        <p:txBody>
          <a:bodyPr>
            <a:noAutofit/>
          </a:bodyPr>
          <a:lstStyle>
            <a:lvl1pPr marL="0" indent="0">
              <a:buNone/>
              <a:defRPr sz="3600" b="1" i="0">
                <a:solidFill>
                  <a:schemeClr val="bg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5</a:t>
            </a:r>
          </a:p>
        </p:txBody>
      </p:sp>
      <p:sp>
        <p:nvSpPr>
          <p:cNvPr id="29" name="Text Placeholder 2">
            <a:extLst>
              <a:ext uri="{FF2B5EF4-FFF2-40B4-BE49-F238E27FC236}">
                <a16:creationId xmlns:a16="http://schemas.microsoft.com/office/drawing/2014/main" id="{F96355FB-B4C2-8A72-7FB1-1962E66600B3}"/>
              </a:ext>
            </a:extLst>
          </p:cNvPr>
          <p:cNvSpPr>
            <a:spLocks noGrp="1"/>
          </p:cNvSpPr>
          <p:nvPr>
            <p:ph type="body" idx="27" hasCustomPrompt="1"/>
          </p:nvPr>
        </p:nvSpPr>
        <p:spPr>
          <a:xfrm>
            <a:off x="1292827" y="3577756"/>
            <a:ext cx="342900" cy="672798"/>
          </a:xfrm>
        </p:spPr>
        <p:txBody>
          <a:bodyPr>
            <a:noAutofit/>
          </a:bodyPr>
          <a:lstStyle>
            <a:lvl1pPr marL="0" indent="0">
              <a:buNone/>
              <a:defRPr sz="3600" b="1" i="0">
                <a:solidFill>
                  <a:schemeClr val="bg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4</a:t>
            </a:r>
          </a:p>
        </p:txBody>
      </p:sp>
      <p:sp>
        <p:nvSpPr>
          <p:cNvPr id="30" name="Text Placeholder 2">
            <a:extLst>
              <a:ext uri="{FF2B5EF4-FFF2-40B4-BE49-F238E27FC236}">
                <a16:creationId xmlns:a16="http://schemas.microsoft.com/office/drawing/2014/main" id="{C15BCF65-0F81-366D-5889-2675B9BA8A78}"/>
              </a:ext>
            </a:extLst>
          </p:cNvPr>
          <p:cNvSpPr>
            <a:spLocks noGrp="1"/>
          </p:cNvSpPr>
          <p:nvPr>
            <p:ph type="body" idx="28" hasCustomPrompt="1"/>
          </p:nvPr>
        </p:nvSpPr>
        <p:spPr>
          <a:xfrm>
            <a:off x="6973890" y="1130530"/>
            <a:ext cx="342900" cy="672798"/>
          </a:xfrm>
        </p:spPr>
        <p:txBody>
          <a:bodyPr>
            <a:noAutofit/>
          </a:bodyPr>
          <a:lstStyle>
            <a:lvl1pPr marL="0" indent="0">
              <a:buNone/>
              <a:defRPr sz="3600" b="1" i="0">
                <a:solidFill>
                  <a:schemeClr val="bg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3</a:t>
            </a:r>
          </a:p>
        </p:txBody>
      </p:sp>
      <p:sp>
        <p:nvSpPr>
          <p:cNvPr id="31" name="Text Placeholder 2">
            <a:extLst>
              <a:ext uri="{FF2B5EF4-FFF2-40B4-BE49-F238E27FC236}">
                <a16:creationId xmlns:a16="http://schemas.microsoft.com/office/drawing/2014/main" id="{63E199BA-2F36-E526-CE33-8521B00FDF8D}"/>
              </a:ext>
            </a:extLst>
          </p:cNvPr>
          <p:cNvSpPr>
            <a:spLocks noGrp="1"/>
          </p:cNvSpPr>
          <p:nvPr>
            <p:ph type="body" idx="29" hasCustomPrompt="1"/>
          </p:nvPr>
        </p:nvSpPr>
        <p:spPr>
          <a:xfrm>
            <a:off x="4100900" y="1124087"/>
            <a:ext cx="342900" cy="672798"/>
          </a:xfrm>
        </p:spPr>
        <p:txBody>
          <a:bodyPr>
            <a:noAutofit/>
          </a:bodyPr>
          <a:lstStyle>
            <a:lvl1pPr marL="0" indent="0">
              <a:buNone/>
              <a:defRPr sz="3600" b="1" i="0">
                <a:solidFill>
                  <a:schemeClr val="bg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2</a:t>
            </a:r>
          </a:p>
        </p:txBody>
      </p:sp>
    </p:spTree>
    <p:extLst>
      <p:ext uri="{BB962C8B-B14F-4D97-AF65-F5344CB8AC3E}">
        <p14:creationId xmlns:p14="http://schemas.microsoft.com/office/powerpoint/2010/main" val="1716739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356566-90CD-8377-C11E-23B41DD24B3D}"/>
              </a:ext>
            </a:extLst>
          </p:cNvPr>
          <p:cNvSpPr>
            <a:spLocks noGrp="1"/>
          </p:cNvSpPr>
          <p:nvPr>
            <p:ph type="dt" sz="half" idx="10"/>
          </p:nvPr>
        </p:nvSpPr>
        <p:spPr/>
        <p:txBody>
          <a:bodyPr/>
          <a:lstStyle/>
          <a:p>
            <a:fld id="{D7F7ECE6-8EC7-2A46-96AA-770A8EE555F8}" type="datetime6">
              <a:rPr lang="en-US" smtClean="0"/>
              <a:t>March 24</a:t>
            </a:fld>
            <a:endParaRPr lang="en-NL"/>
          </a:p>
        </p:txBody>
      </p:sp>
      <p:sp>
        <p:nvSpPr>
          <p:cNvPr id="5" name="Footer Placeholder 4">
            <a:extLst>
              <a:ext uri="{FF2B5EF4-FFF2-40B4-BE49-F238E27FC236}">
                <a16:creationId xmlns:a16="http://schemas.microsoft.com/office/drawing/2014/main" id="{24D43F5E-7A87-071E-0A95-674599DBC52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3726D14-ECCA-02DB-29EE-F81BC6501CD5}"/>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7" name="Rectangle 6">
            <a:extLst>
              <a:ext uri="{FF2B5EF4-FFF2-40B4-BE49-F238E27FC236}">
                <a16:creationId xmlns:a16="http://schemas.microsoft.com/office/drawing/2014/main" id="{57E0DC5F-979B-C343-8BF7-9A31FFB85B32}"/>
              </a:ext>
            </a:extLst>
          </p:cNvPr>
          <p:cNvSpPr/>
          <p:nvPr userDrawn="1"/>
        </p:nvSpPr>
        <p:spPr>
          <a:xfrm>
            <a:off x="-74140" y="1582266"/>
            <a:ext cx="6095533" cy="7290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3" name="Rectangle 2">
            <a:extLst>
              <a:ext uri="{FF2B5EF4-FFF2-40B4-BE49-F238E27FC236}">
                <a16:creationId xmlns:a16="http://schemas.microsoft.com/office/drawing/2014/main" id="{4C8F4390-5824-DEB6-919A-F7FAACF53B54}"/>
              </a:ext>
            </a:extLst>
          </p:cNvPr>
          <p:cNvSpPr/>
          <p:nvPr userDrawn="1"/>
        </p:nvSpPr>
        <p:spPr>
          <a:xfrm>
            <a:off x="2821974" y="3817637"/>
            <a:ext cx="6422424" cy="7290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3" name="Picture Placeholder 2">
            <a:extLst>
              <a:ext uri="{FF2B5EF4-FFF2-40B4-BE49-F238E27FC236}">
                <a16:creationId xmlns:a16="http://schemas.microsoft.com/office/drawing/2014/main" id="{146BE3B6-5518-A904-D1A5-82AC42E86131}"/>
              </a:ext>
            </a:extLst>
          </p:cNvPr>
          <p:cNvSpPr>
            <a:spLocks noGrp="1"/>
          </p:cNvSpPr>
          <p:nvPr>
            <p:ph type="pic" idx="1"/>
          </p:nvPr>
        </p:nvSpPr>
        <p:spPr>
          <a:xfrm>
            <a:off x="6247868" y="125656"/>
            <a:ext cx="2733555" cy="330334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a:p>
        </p:txBody>
      </p:sp>
      <p:sp>
        <p:nvSpPr>
          <p:cNvPr id="15" name="Text Placeholder 2">
            <a:extLst>
              <a:ext uri="{FF2B5EF4-FFF2-40B4-BE49-F238E27FC236}">
                <a16:creationId xmlns:a16="http://schemas.microsoft.com/office/drawing/2014/main" id="{9FD5A7E2-0F7A-D4C1-A51B-16F47A9FCE09}"/>
              </a:ext>
            </a:extLst>
          </p:cNvPr>
          <p:cNvSpPr>
            <a:spLocks noGrp="1"/>
          </p:cNvSpPr>
          <p:nvPr>
            <p:ph type="body" idx="18" hasCustomPrompt="1"/>
          </p:nvPr>
        </p:nvSpPr>
        <p:spPr>
          <a:xfrm>
            <a:off x="162578" y="2405074"/>
            <a:ext cx="1845468" cy="548640"/>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24" name="Text Placeholder 2">
            <a:extLst>
              <a:ext uri="{FF2B5EF4-FFF2-40B4-BE49-F238E27FC236}">
                <a16:creationId xmlns:a16="http://schemas.microsoft.com/office/drawing/2014/main" id="{616A6E9D-F331-AD1C-943B-5AFBE69BB7EF}"/>
              </a:ext>
            </a:extLst>
          </p:cNvPr>
          <p:cNvSpPr>
            <a:spLocks noGrp="1"/>
          </p:cNvSpPr>
          <p:nvPr>
            <p:ph type="body" idx="19" hasCustomPrompt="1"/>
          </p:nvPr>
        </p:nvSpPr>
        <p:spPr>
          <a:xfrm>
            <a:off x="4175924" y="2423369"/>
            <a:ext cx="1845468" cy="548640"/>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25" name="Text Placeholder 2">
            <a:extLst>
              <a:ext uri="{FF2B5EF4-FFF2-40B4-BE49-F238E27FC236}">
                <a16:creationId xmlns:a16="http://schemas.microsoft.com/office/drawing/2014/main" id="{402B3997-8369-057C-DF6D-4226CBC45CFC}"/>
              </a:ext>
            </a:extLst>
          </p:cNvPr>
          <p:cNvSpPr>
            <a:spLocks noGrp="1"/>
          </p:cNvSpPr>
          <p:nvPr>
            <p:ph type="body" idx="20" hasCustomPrompt="1"/>
          </p:nvPr>
        </p:nvSpPr>
        <p:spPr>
          <a:xfrm>
            <a:off x="5043523" y="4661715"/>
            <a:ext cx="1845468" cy="548640"/>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26" name="Text Placeholder 2">
            <a:extLst>
              <a:ext uri="{FF2B5EF4-FFF2-40B4-BE49-F238E27FC236}">
                <a16:creationId xmlns:a16="http://schemas.microsoft.com/office/drawing/2014/main" id="{728F55DF-D69B-CEFB-0446-875FEBF613C5}"/>
              </a:ext>
            </a:extLst>
          </p:cNvPr>
          <p:cNvSpPr>
            <a:spLocks noGrp="1"/>
          </p:cNvSpPr>
          <p:nvPr>
            <p:ph type="body" idx="21" hasCustomPrompt="1"/>
          </p:nvPr>
        </p:nvSpPr>
        <p:spPr>
          <a:xfrm>
            <a:off x="2892582" y="4663104"/>
            <a:ext cx="1845468" cy="548640"/>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27" name="Text Placeholder 2">
            <a:extLst>
              <a:ext uri="{FF2B5EF4-FFF2-40B4-BE49-F238E27FC236}">
                <a16:creationId xmlns:a16="http://schemas.microsoft.com/office/drawing/2014/main" id="{987DEB6D-2D26-AA05-4D99-4D2FAE706946}"/>
              </a:ext>
            </a:extLst>
          </p:cNvPr>
          <p:cNvSpPr>
            <a:spLocks noGrp="1"/>
          </p:cNvSpPr>
          <p:nvPr>
            <p:ph type="body" idx="22" hasCustomPrompt="1"/>
          </p:nvPr>
        </p:nvSpPr>
        <p:spPr>
          <a:xfrm>
            <a:off x="7194464" y="4657167"/>
            <a:ext cx="1845468" cy="548640"/>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28" name="Text Placeholder 2">
            <a:extLst>
              <a:ext uri="{FF2B5EF4-FFF2-40B4-BE49-F238E27FC236}">
                <a16:creationId xmlns:a16="http://schemas.microsoft.com/office/drawing/2014/main" id="{22D6C08E-B983-EA9A-AACA-E508EF2577D4}"/>
              </a:ext>
            </a:extLst>
          </p:cNvPr>
          <p:cNvSpPr>
            <a:spLocks noGrp="1"/>
          </p:cNvSpPr>
          <p:nvPr>
            <p:ph type="body" idx="23" hasCustomPrompt="1"/>
          </p:nvPr>
        </p:nvSpPr>
        <p:spPr>
          <a:xfrm>
            <a:off x="2169251" y="2417768"/>
            <a:ext cx="1845468" cy="548640"/>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34" name="Text Placeholder 2">
            <a:extLst>
              <a:ext uri="{FF2B5EF4-FFF2-40B4-BE49-F238E27FC236}">
                <a16:creationId xmlns:a16="http://schemas.microsoft.com/office/drawing/2014/main" id="{F9C42F14-1FDB-78B0-817D-18209415253C}"/>
              </a:ext>
            </a:extLst>
          </p:cNvPr>
          <p:cNvSpPr>
            <a:spLocks noGrp="1"/>
          </p:cNvSpPr>
          <p:nvPr>
            <p:ph type="body" idx="29" hasCustomPrompt="1"/>
          </p:nvPr>
        </p:nvSpPr>
        <p:spPr>
          <a:xfrm>
            <a:off x="7194464" y="5316289"/>
            <a:ext cx="1845469" cy="729050"/>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35" name="Text Placeholder 2">
            <a:extLst>
              <a:ext uri="{FF2B5EF4-FFF2-40B4-BE49-F238E27FC236}">
                <a16:creationId xmlns:a16="http://schemas.microsoft.com/office/drawing/2014/main" id="{7500998D-1C63-AA7D-389A-68600D81FF50}"/>
              </a:ext>
            </a:extLst>
          </p:cNvPr>
          <p:cNvSpPr>
            <a:spLocks noGrp="1"/>
          </p:cNvSpPr>
          <p:nvPr>
            <p:ph type="body" idx="30" hasCustomPrompt="1"/>
          </p:nvPr>
        </p:nvSpPr>
        <p:spPr>
          <a:xfrm>
            <a:off x="5043523" y="5310935"/>
            <a:ext cx="1845469" cy="729050"/>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36" name="Text Placeholder 2">
            <a:extLst>
              <a:ext uri="{FF2B5EF4-FFF2-40B4-BE49-F238E27FC236}">
                <a16:creationId xmlns:a16="http://schemas.microsoft.com/office/drawing/2014/main" id="{5226DED4-9BE5-C9A5-3928-2573D3DDD274}"/>
              </a:ext>
            </a:extLst>
          </p:cNvPr>
          <p:cNvSpPr>
            <a:spLocks noGrp="1"/>
          </p:cNvSpPr>
          <p:nvPr>
            <p:ph type="body" idx="31" hasCustomPrompt="1"/>
          </p:nvPr>
        </p:nvSpPr>
        <p:spPr>
          <a:xfrm>
            <a:off x="162577" y="3047473"/>
            <a:ext cx="1845469" cy="729050"/>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37" name="Text Placeholder 2">
            <a:extLst>
              <a:ext uri="{FF2B5EF4-FFF2-40B4-BE49-F238E27FC236}">
                <a16:creationId xmlns:a16="http://schemas.microsoft.com/office/drawing/2014/main" id="{A68FDD25-B3D8-0A5D-EC34-0694FEE6FA3D}"/>
              </a:ext>
            </a:extLst>
          </p:cNvPr>
          <p:cNvSpPr>
            <a:spLocks noGrp="1"/>
          </p:cNvSpPr>
          <p:nvPr>
            <p:ph type="body" idx="32" hasCustomPrompt="1"/>
          </p:nvPr>
        </p:nvSpPr>
        <p:spPr>
          <a:xfrm>
            <a:off x="2169250" y="3030378"/>
            <a:ext cx="1845469" cy="729050"/>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38" name="Text Placeholder 2">
            <a:extLst>
              <a:ext uri="{FF2B5EF4-FFF2-40B4-BE49-F238E27FC236}">
                <a16:creationId xmlns:a16="http://schemas.microsoft.com/office/drawing/2014/main" id="{DCBF199F-AE0A-FB1C-7032-8D202D2BEC9E}"/>
              </a:ext>
            </a:extLst>
          </p:cNvPr>
          <p:cNvSpPr>
            <a:spLocks noGrp="1"/>
          </p:cNvSpPr>
          <p:nvPr>
            <p:ph type="body" idx="33" hasCustomPrompt="1"/>
          </p:nvPr>
        </p:nvSpPr>
        <p:spPr>
          <a:xfrm>
            <a:off x="4175923" y="3030378"/>
            <a:ext cx="1845469" cy="729050"/>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39" name="Text Placeholder 2">
            <a:extLst>
              <a:ext uri="{FF2B5EF4-FFF2-40B4-BE49-F238E27FC236}">
                <a16:creationId xmlns:a16="http://schemas.microsoft.com/office/drawing/2014/main" id="{B5D18E67-931B-B46A-4D92-B4CF187A4820}"/>
              </a:ext>
            </a:extLst>
          </p:cNvPr>
          <p:cNvSpPr>
            <a:spLocks noGrp="1"/>
          </p:cNvSpPr>
          <p:nvPr>
            <p:ph type="body" idx="34" hasCustomPrompt="1"/>
          </p:nvPr>
        </p:nvSpPr>
        <p:spPr>
          <a:xfrm>
            <a:off x="2892582" y="5308496"/>
            <a:ext cx="1845469" cy="729050"/>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2" name="Title 9">
            <a:extLst>
              <a:ext uri="{FF2B5EF4-FFF2-40B4-BE49-F238E27FC236}">
                <a16:creationId xmlns:a16="http://schemas.microsoft.com/office/drawing/2014/main" id="{EB14AF70-83E8-A702-9A23-16B77BA90B9F}"/>
              </a:ext>
            </a:extLst>
          </p:cNvPr>
          <p:cNvSpPr>
            <a:spLocks noGrp="1"/>
          </p:cNvSpPr>
          <p:nvPr>
            <p:ph type="title" hasCustomPrompt="1"/>
          </p:nvPr>
        </p:nvSpPr>
        <p:spPr>
          <a:xfrm>
            <a:off x="202394" y="169382"/>
            <a:ext cx="1966856" cy="1311014"/>
          </a:xfrm>
        </p:spPr>
        <p:txBody>
          <a:bodyPr/>
          <a:lstStyle>
            <a:lvl1pPr>
              <a:defRPr>
                <a:ln>
                  <a:noFill/>
                </a:ln>
                <a:solidFill>
                  <a:schemeClr val="tx1"/>
                </a:solidFill>
              </a:defRPr>
            </a:lvl1pPr>
          </a:lstStyle>
          <a:p>
            <a:r>
              <a:rPr lang="en-GB" dirty="0"/>
              <a:t>Table of contents</a:t>
            </a:r>
            <a:endParaRPr lang="en-NL" dirty="0"/>
          </a:p>
        </p:txBody>
      </p:sp>
      <p:sp>
        <p:nvSpPr>
          <p:cNvPr id="8" name="Text Placeholder 2">
            <a:extLst>
              <a:ext uri="{FF2B5EF4-FFF2-40B4-BE49-F238E27FC236}">
                <a16:creationId xmlns:a16="http://schemas.microsoft.com/office/drawing/2014/main" id="{4905FBE0-8485-165A-4E81-0BD9A702F6C1}"/>
              </a:ext>
            </a:extLst>
          </p:cNvPr>
          <p:cNvSpPr>
            <a:spLocks noGrp="1"/>
          </p:cNvSpPr>
          <p:nvPr>
            <p:ph type="body" idx="24" hasCustomPrompt="1"/>
          </p:nvPr>
        </p:nvSpPr>
        <p:spPr>
          <a:xfrm>
            <a:off x="672236" y="1610391"/>
            <a:ext cx="342900" cy="672798"/>
          </a:xfrm>
        </p:spPr>
        <p:txBody>
          <a:bodyPr>
            <a:noAutofit/>
          </a:bodyPr>
          <a:lstStyle>
            <a:lvl1pPr marL="0" indent="0">
              <a:buNone/>
              <a:defRPr sz="3600" b="1" i="0">
                <a:solidFill>
                  <a:schemeClr val="tx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1</a:t>
            </a:r>
          </a:p>
        </p:txBody>
      </p:sp>
      <p:sp>
        <p:nvSpPr>
          <p:cNvPr id="16" name="Text Placeholder 2">
            <a:extLst>
              <a:ext uri="{FF2B5EF4-FFF2-40B4-BE49-F238E27FC236}">
                <a16:creationId xmlns:a16="http://schemas.microsoft.com/office/drawing/2014/main" id="{E67E22BB-A21E-88FA-788F-60E4D7577B18}"/>
              </a:ext>
            </a:extLst>
          </p:cNvPr>
          <p:cNvSpPr>
            <a:spLocks noGrp="1"/>
          </p:cNvSpPr>
          <p:nvPr>
            <p:ph type="body" idx="35" hasCustomPrompt="1"/>
          </p:nvPr>
        </p:nvSpPr>
        <p:spPr>
          <a:xfrm>
            <a:off x="2717155" y="1616055"/>
            <a:ext cx="342900" cy="672798"/>
          </a:xfrm>
        </p:spPr>
        <p:txBody>
          <a:bodyPr>
            <a:noAutofit/>
          </a:bodyPr>
          <a:lstStyle>
            <a:lvl1pPr marL="0" indent="0">
              <a:buNone/>
              <a:defRPr sz="3600" b="1" i="0">
                <a:solidFill>
                  <a:schemeClr val="tx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2</a:t>
            </a:r>
          </a:p>
        </p:txBody>
      </p:sp>
      <p:sp>
        <p:nvSpPr>
          <p:cNvPr id="17" name="Text Placeholder 2">
            <a:extLst>
              <a:ext uri="{FF2B5EF4-FFF2-40B4-BE49-F238E27FC236}">
                <a16:creationId xmlns:a16="http://schemas.microsoft.com/office/drawing/2014/main" id="{8FE304CB-64EF-3D1E-72A5-ACE1AC149579}"/>
              </a:ext>
            </a:extLst>
          </p:cNvPr>
          <p:cNvSpPr>
            <a:spLocks noGrp="1"/>
          </p:cNvSpPr>
          <p:nvPr>
            <p:ph type="body" idx="36" hasCustomPrompt="1"/>
          </p:nvPr>
        </p:nvSpPr>
        <p:spPr>
          <a:xfrm>
            <a:off x="4776467" y="1613767"/>
            <a:ext cx="342900" cy="672798"/>
          </a:xfrm>
        </p:spPr>
        <p:txBody>
          <a:bodyPr>
            <a:noAutofit/>
          </a:bodyPr>
          <a:lstStyle>
            <a:lvl1pPr marL="0" indent="0">
              <a:buNone/>
              <a:defRPr sz="3600" b="1" i="0">
                <a:solidFill>
                  <a:schemeClr val="tx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3</a:t>
            </a:r>
          </a:p>
        </p:txBody>
      </p:sp>
      <p:sp>
        <p:nvSpPr>
          <p:cNvPr id="18" name="Text Placeholder 2">
            <a:extLst>
              <a:ext uri="{FF2B5EF4-FFF2-40B4-BE49-F238E27FC236}">
                <a16:creationId xmlns:a16="http://schemas.microsoft.com/office/drawing/2014/main" id="{587D4C9F-C055-3573-9F79-F7085FFBEE7B}"/>
              </a:ext>
            </a:extLst>
          </p:cNvPr>
          <p:cNvSpPr>
            <a:spLocks noGrp="1"/>
          </p:cNvSpPr>
          <p:nvPr>
            <p:ph type="body" idx="37" hasCustomPrompt="1"/>
          </p:nvPr>
        </p:nvSpPr>
        <p:spPr>
          <a:xfrm>
            <a:off x="3294059" y="3845762"/>
            <a:ext cx="342900" cy="672798"/>
          </a:xfrm>
        </p:spPr>
        <p:txBody>
          <a:bodyPr>
            <a:noAutofit/>
          </a:bodyPr>
          <a:lstStyle>
            <a:lvl1pPr marL="0" indent="0">
              <a:buNone/>
              <a:defRPr sz="3600" b="1" i="0">
                <a:solidFill>
                  <a:schemeClr val="tx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4</a:t>
            </a:r>
          </a:p>
        </p:txBody>
      </p:sp>
      <p:sp>
        <p:nvSpPr>
          <p:cNvPr id="19" name="Text Placeholder 2">
            <a:extLst>
              <a:ext uri="{FF2B5EF4-FFF2-40B4-BE49-F238E27FC236}">
                <a16:creationId xmlns:a16="http://schemas.microsoft.com/office/drawing/2014/main" id="{6DF57CCA-CD7F-3CFA-F10F-60A5A12F0541}"/>
              </a:ext>
            </a:extLst>
          </p:cNvPr>
          <p:cNvSpPr>
            <a:spLocks noGrp="1"/>
          </p:cNvSpPr>
          <p:nvPr>
            <p:ph type="body" idx="38" hasCustomPrompt="1"/>
          </p:nvPr>
        </p:nvSpPr>
        <p:spPr>
          <a:xfrm>
            <a:off x="5507042" y="3860008"/>
            <a:ext cx="342900" cy="672798"/>
          </a:xfrm>
        </p:spPr>
        <p:txBody>
          <a:bodyPr>
            <a:noAutofit/>
          </a:bodyPr>
          <a:lstStyle>
            <a:lvl1pPr marL="0" indent="0">
              <a:buNone/>
              <a:defRPr sz="3600" b="1" i="0">
                <a:solidFill>
                  <a:schemeClr val="tx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5</a:t>
            </a:r>
          </a:p>
        </p:txBody>
      </p:sp>
      <p:sp>
        <p:nvSpPr>
          <p:cNvPr id="20" name="Text Placeholder 2">
            <a:extLst>
              <a:ext uri="{FF2B5EF4-FFF2-40B4-BE49-F238E27FC236}">
                <a16:creationId xmlns:a16="http://schemas.microsoft.com/office/drawing/2014/main" id="{C165E8CB-715F-BE44-54E7-10A952287165}"/>
              </a:ext>
            </a:extLst>
          </p:cNvPr>
          <p:cNvSpPr>
            <a:spLocks noGrp="1"/>
          </p:cNvSpPr>
          <p:nvPr>
            <p:ph type="body" idx="39" hasCustomPrompt="1"/>
          </p:nvPr>
        </p:nvSpPr>
        <p:spPr>
          <a:xfrm>
            <a:off x="7720025" y="3860008"/>
            <a:ext cx="342900" cy="672798"/>
          </a:xfrm>
        </p:spPr>
        <p:txBody>
          <a:bodyPr>
            <a:noAutofit/>
          </a:bodyPr>
          <a:lstStyle>
            <a:lvl1pPr marL="0" indent="0">
              <a:buNone/>
              <a:defRPr sz="3600" b="1" i="0">
                <a:solidFill>
                  <a:schemeClr val="tx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6</a:t>
            </a:r>
          </a:p>
        </p:txBody>
      </p:sp>
    </p:spTree>
    <p:extLst>
      <p:ext uri="{BB962C8B-B14F-4D97-AF65-F5344CB8AC3E}">
        <p14:creationId xmlns:p14="http://schemas.microsoft.com/office/powerpoint/2010/main" val="3531304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s [2] overflow">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356566-90CD-8377-C11E-23B41DD24B3D}"/>
              </a:ext>
            </a:extLst>
          </p:cNvPr>
          <p:cNvSpPr>
            <a:spLocks noGrp="1"/>
          </p:cNvSpPr>
          <p:nvPr>
            <p:ph type="dt" sz="half" idx="10"/>
          </p:nvPr>
        </p:nvSpPr>
        <p:spPr/>
        <p:txBody>
          <a:bodyPr/>
          <a:lstStyle/>
          <a:p>
            <a:fld id="{D7F7ECE6-8EC7-2A46-96AA-770A8EE555F8}" type="datetime6">
              <a:rPr lang="en-US" smtClean="0"/>
              <a:t>March 24</a:t>
            </a:fld>
            <a:endParaRPr lang="en-NL"/>
          </a:p>
        </p:txBody>
      </p:sp>
      <p:sp>
        <p:nvSpPr>
          <p:cNvPr id="5" name="Footer Placeholder 4">
            <a:extLst>
              <a:ext uri="{FF2B5EF4-FFF2-40B4-BE49-F238E27FC236}">
                <a16:creationId xmlns:a16="http://schemas.microsoft.com/office/drawing/2014/main" id="{24D43F5E-7A87-071E-0A95-674599DBC52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3726D14-ECCA-02DB-29EE-F81BC6501CD5}"/>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3" name="Rectangle 2">
            <a:extLst>
              <a:ext uri="{FF2B5EF4-FFF2-40B4-BE49-F238E27FC236}">
                <a16:creationId xmlns:a16="http://schemas.microsoft.com/office/drawing/2014/main" id="{4C8F4390-5824-DEB6-919A-F7FAACF53B54}"/>
              </a:ext>
            </a:extLst>
          </p:cNvPr>
          <p:cNvSpPr/>
          <p:nvPr userDrawn="1"/>
        </p:nvSpPr>
        <p:spPr>
          <a:xfrm>
            <a:off x="2821974" y="3817637"/>
            <a:ext cx="6422424" cy="7290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5" name="Picture Placeholder 2">
            <a:extLst>
              <a:ext uri="{FF2B5EF4-FFF2-40B4-BE49-F238E27FC236}">
                <a16:creationId xmlns:a16="http://schemas.microsoft.com/office/drawing/2014/main" id="{D63B5451-809D-786D-A081-FA89A573884F}"/>
              </a:ext>
            </a:extLst>
          </p:cNvPr>
          <p:cNvSpPr>
            <a:spLocks noGrp="1"/>
          </p:cNvSpPr>
          <p:nvPr>
            <p:ph type="pic" idx="1"/>
          </p:nvPr>
        </p:nvSpPr>
        <p:spPr>
          <a:xfrm>
            <a:off x="0" y="1632431"/>
            <a:ext cx="9144000" cy="188924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a:p>
        </p:txBody>
      </p:sp>
      <p:sp>
        <p:nvSpPr>
          <p:cNvPr id="8" name="Text Placeholder 2">
            <a:extLst>
              <a:ext uri="{FF2B5EF4-FFF2-40B4-BE49-F238E27FC236}">
                <a16:creationId xmlns:a16="http://schemas.microsoft.com/office/drawing/2014/main" id="{045EEBCE-D9F3-362B-EBE6-011F0A2AD67B}"/>
              </a:ext>
            </a:extLst>
          </p:cNvPr>
          <p:cNvSpPr>
            <a:spLocks noGrp="1"/>
          </p:cNvSpPr>
          <p:nvPr>
            <p:ph type="body" idx="21" hasCustomPrompt="1"/>
          </p:nvPr>
        </p:nvSpPr>
        <p:spPr>
          <a:xfrm>
            <a:off x="2834753" y="4625882"/>
            <a:ext cx="1845468" cy="548640"/>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9" name="Text Placeholder 2">
            <a:extLst>
              <a:ext uri="{FF2B5EF4-FFF2-40B4-BE49-F238E27FC236}">
                <a16:creationId xmlns:a16="http://schemas.microsoft.com/office/drawing/2014/main" id="{8ADFD4E0-0F46-53A5-6013-A3116B65EE50}"/>
              </a:ext>
            </a:extLst>
          </p:cNvPr>
          <p:cNvSpPr>
            <a:spLocks noGrp="1"/>
          </p:cNvSpPr>
          <p:nvPr>
            <p:ph type="body" idx="22" hasCustomPrompt="1"/>
          </p:nvPr>
        </p:nvSpPr>
        <p:spPr>
          <a:xfrm>
            <a:off x="4972833" y="4618987"/>
            <a:ext cx="1845468" cy="548640"/>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10" name="Text Placeholder 2">
            <a:extLst>
              <a:ext uri="{FF2B5EF4-FFF2-40B4-BE49-F238E27FC236}">
                <a16:creationId xmlns:a16="http://schemas.microsoft.com/office/drawing/2014/main" id="{51E6E93F-F47B-BE90-A711-71FBE646E380}"/>
              </a:ext>
            </a:extLst>
          </p:cNvPr>
          <p:cNvSpPr>
            <a:spLocks noGrp="1"/>
          </p:cNvSpPr>
          <p:nvPr>
            <p:ph type="body" idx="23" hasCustomPrompt="1"/>
          </p:nvPr>
        </p:nvSpPr>
        <p:spPr>
          <a:xfrm>
            <a:off x="7110913" y="4592502"/>
            <a:ext cx="1845468" cy="548640"/>
          </a:xfrm>
        </p:spPr>
        <p:txBody>
          <a:bodyPr>
            <a:normAutofit/>
          </a:bodyPr>
          <a:lstStyle>
            <a:lvl1pPr marL="0" indent="0">
              <a:buNone/>
              <a:defRPr sz="16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a:t>
            </a:r>
          </a:p>
        </p:txBody>
      </p:sp>
      <p:sp>
        <p:nvSpPr>
          <p:cNvPr id="11" name="Text Placeholder 2">
            <a:extLst>
              <a:ext uri="{FF2B5EF4-FFF2-40B4-BE49-F238E27FC236}">
                <a16:creationId xmlns:a16="http://schemas.microsoft.com/office/drawing/2014/main" id="{1241B9FD-433C-2CF2-531B-9B924BA201AA}"/>
              </a:ext>
            </a:extLst>
          </p:cNvPr>
          <p:cNvSpPr>
            <a:spLocks noGrp="1"/>
          </p:cNvSpPr>
          <p:nvPr>
            <p:ph type="body" idx="34" hasCustomPrompt="1"/>
          </p:nvPr>
        </p:nvSpPr>
        <p:spPr>
          <a:xfrm>
            <a:off x="2834753" y="5225569"/>
            <a:ext cx="1845469" cy="729050"/>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16" name="Text Placeholder 2">
            <a:extLst>
              <a:ext uri="{FF2B5EF4-FFF2-40B4-BE49-F238E27FC236}">
                <a16:creationId xmlns:a16="http://schemas.microsoft.com/office/drawing/2014/main" id="{9BB81CBD-7C4A-58FB-B45D-A6B14BB86B7C}"/>
              </a:ext>
            </a:extLst>
          </p:cNvPr>
          <p:cNvSpPr>
            <a:spLocks noGrp="1"/>
          </p:cNvSpPr>
          <p:nvPr>
            <p:ph type="body" idx="35" hasCustomPrompt="1"/>
          </p:nvPr>
        </p:nvSpPr>
        <p:spPr>
          <a:xfrm>
            <a:off x="4972833" y="5211417"/>
            <a:ext cx="1845469" cy="729050"/>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17" name="Text Placeholder 2">
            <a:extLst>
              <a:ext uri="{FF2B5EF4-FFF2-40B4-BE49-F238E27FC236}">
                <a16:creationId xmlns:a16="http://schemas.microsoft.com/office/drawing/2014/main" id="{5E1E1E83-81EC-A1EF-B3BA-F5948BBEACDC}"/>
              </a:ext>
            </a:extLst>
          </p:cNvPr>
          <p:cNvSpPr>
            <a:spLocks noGrp="1"/>
          </p:cNvSpPr>
          <p:nvPr>
            <p:ph type="body" idx="36" hasCustomPrompt="1"/>
          </p:nvPr>
        </p:nvSpPr>
        <p:spPr>
          <a:xfrm>
            <a:off x="7110912" y="5211417"/>
            <a:ext cx="1845469" cy="729050"/>
          </a:xfrm>
        </p:spPr>
        <p:txBody>
          <a:bodyPr>
            <a:normAutofit/>
          </a:bodyPr>
          <a:lstStyle>
            <a:lvl1pPr marL="0" indent="0">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Body</a:t>
            </a:r>
          </a:p>
        </p:txBody>
      </p:sp>
      <p:sp>
        <p:nvSpPr>
          <p:cNvPr id="2" name="Title 9">
            <a:extLst>
              <a:ext uri="{FF2B5EF4-FFF2-40B4-BE49-F238E27FC236}">
                <a16:creationId xmlns:a16="http://schemas.microsoft.com/office/drawing/2014/main" id="{B57D6701-EF93-FDCA-3596-462E069A69E8}"/>
              </a:ext>
            </a:extLst>
          </p:cNvPr>
          <p:cNvSpPr>
            <a:spLocks noGrp="1"/>
          </p:cNvSpPr>
          <p:nvPr>
            <p:ph type="title" hasCustomPrompt="1"/>
          </p:nvPr>
        </p:nvSpPr>
        <p:spPr>
          <a:xfrm>
            <a:off x="239464" y="188870"/>
            <a:ext cx="1966856" cy="1311014"/>
          </a:xfrm>
        </p:spPr>
        <p:txBody>
          <a:bodyPr/>
          <a:lstStyle>
            <a:lvl1pPr>
              <a:defRPr>
                <a:ln>
                  <a:noFill/>
                </a:ln>
                <a:solidFill>
                  <a:schemeClr val="tx1"/>
                </a:solidFill>
              </a:defRPr>
            </a:lvl1pPr>
          </a:lstStyle>
          <a:p>
            <a:r>
              <a:rPr lang="en-GB" dirty="0"/>
              <a:t>Table of contents</a:t>
            </a:r>
            <a:endParaRPr lang="en-NL" dirty="0"/>
          </a:p>
        </p:txBody>
      </p:sp>
      <p:sp>
        <p:nvSpPr>
          <p:cNvPr id="7" name="Text Placeholder 2">
            <a:extLst>
              <a:ext uri="{FF2B5EF4-FFF2-40B4-BE49-F238E27FC236}">
                <a16:creationId xmlns:a16="http://schemas.microsoft.com/office/drawing/2014/main" id="{D792C310-01D7-D305-07C9-0688680F2BA6}"/>
              </a:ext>
            </a:extLst>
          </p:cNvPr>
          <p:cNvSpPr>
            <a:spLocks noGrp="1"/>
          </p:cNvSpPr>
          <p:nvPr>
            <p:ph type="body" idx="24" hasCustomPrompt="1"/>
          </p:nvPr>
        </p:nvSpPr>
        <p:spPr>
          <a:xfrm>
            <a:off x="3303326" y="3896796"/>
            <a:ext cx="342900" cy="672798"/>
          </a:xfrm>
        </p:spPr>
        <p:txBody>
          <a:bodyPr>
            <a:noAutofit/>
          </a:bodyPr>
          <a:lstStyle>
            <a:lvl1pPr marL="0" indent="0">
              <a:buNone/>
              <a:defRPr sz="3600" b="1" i="0">
                <a:solidFill>
                  <a:schemeClr val="tx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7</a:t>
            </a:r>
          </a:p>
        </p:txBody>
      </p:sp>
      <p:sp>
        <p:nvSpPr>
          <p:cNvPr id="18" name="Text Placeholder 2">
            <a:extLst>
              <a:ext uri="{FF2B5EF4-FFF2-40B4-BE49-F238E27FC236}">
                <a16:creationId xmlns:a16="http://schemas.microsoft.com/office/drawing/2014/main" id="{A9BEB450-89D2-FF9A-59F6-D197B7E0EAD8}"/>
              </a:ext>
            </a:extLst>
          </p:cNvPr>
          <p:cNvSpPr>
            <a:spLocks noGrp="1"/>
          </p:cNvSpPr>
          <p:nvPr>
            <p:ph type="body" idx="37" hasCustomPrompt="1"/>
          </p:nvPr>
        </p:nvSpPr>
        <p:spPr>
          <a:xfrm>
            <a:off x="5497775" y="3895783"/>
            <a:ext cx="342900" cy="672798"/>
          </a:xfrm>
        </p:spPr>
        <p:txBody>
          <a:bodyPr>
            <a:noAutofit/>
          </a:bodyPr>
          <a:lstStyle>
            <a:lvl1pPr marL="0" indent="0">
              <a:buNone/>
              <a:defRPr sz="3600" b="1" i="0">
                <a:solidFill>
                  <a:schemeClr val="tx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8</a:t>
            </a:r>
          </a:p>
        </p:txBody>
      </p:sp>
      <p:sp>
        <p:nvSpPr>
          <p:cNvPr id="19" name="Text Placeholder 2">
            <a:extLst>
              <a:ext uri="{FF2B5EF4-FFF2-40B4-BE49-F238E27FC236}">
                <a16:creationId xmlns:a16="http://schemas.microsoft.com/office/drawing/2014/main" id="{EA5AB1D3-9871-BB61-5416-3FC367F8FA62}"/>
              </a:ext>
            </a:extLst>
          </p:cNvPr>
          <p:cNvSpPr>
            <a:spLocks noGrp="1"/>
          </p:cNvSpPr>
          <p:nvPr>
            <p:ph type="body" idx="38" hasCustomPrompt="1"/>
          </p:nvPr>
        </p:nvSpPr>
        <p:spPr>
          <a:xfrm>
            <a:off x="7692224" y="3865665"/>
            <a:ext cx="342900" cy="672798"/>
          </a:xfrm>
        </p:spPr>
        <p:txBody>
          <a:bodyPr>
            <a:noAutofit/>
          </a:bodyPr>
          <a:lstStyle>
            <a:lvl1pPr marL="0" indent="0">
              <a:buNone/>
              <a:defRPr sz="3600" b="1" i="0">
                <a:solidFill>
                  <a:schemeClr val="tx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9</a:t>
            </a:r>
          </a:p>
        </p:txBody>
      </p:sp>
    </p:spTree>
    <p:extLst>
      <p:ext uri="{BB962C8B-B14F-4D97-AF65-F5344CB8AC3E}">
        <p14:creationId xmlns:p14="http://schemas.microsoft.com/office/powerpoint/2010/main" val="1817292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vl2pPr marL="0" indent="0">
              <a:buNone/>
              <a:defRPr/>
            </a:lvl2pPr>
            <a:lvl3pPr marL="177800" indent="-177800">
              <a:buFont typeface="Arial" panose="020B0604020202020204" pitchFamily="34" charset="0"/>
              <a:buChar char="•"/>
              <a:tabLst/>
              <a:defRPr/>
            </a:lvl3pPr>
            <a:lvl4pPr marL="355600" indent="-177800">
              <a:defRPr/>
            </a:lvl4pPr>
            <a:lvl5pPr marL="0" indent="0">
              <a:buNone/>
              <a:defRPr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0397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7CDFC7-8B21-6AF5-3271-ABDC8C2398B3}"/>
              </a:ext>
            </a:extLst>
          </p:cNvPr>
          <p:cNvSpPr/>
          <p:nvPr userDrawn="1"/>
        </p:nvSpPr>
        <p:spPr>
          <a:xfrm>
            <a:off x="0" y="1"/>
            <a:ext cx="4572000" cy="61536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 name="Title 1">
            <a:extLst>
              <a:ext uri="{FF2B5EF4-FFF2-40B4-BE49-F238E27FC236}">
                <a16:creationId xmlns:a16="http://schemas.microsoft.com/office/drawing/2014/main" id="{00AC5B6A-55F4-3299-B11B-4A256ED15973}"/>
              </a:ext>
            </a:extLst>
          </p:cNvPr>
          <p:cNvSpPr>
            <a:spLocks noGrp="1"/>
          </p:cNvSpPr>
          <p:nvPr>
            <p:ph type="title" hasCustomPrompt="1"/>
          </p:nvPr>
        </p:nvSpPr>
        <p:spPr>
          <a:xfrm>
            <a:off x="623887" y="2031266"/>
            <a:ext cx="3500181" cy="830997"/>
          </a:xfrm>
          <a:ln>
            <a:noFill/>
          </a:ln>
        </p:spPr>
        <p:txBody>
          <a:bodyPr anchor="b">
            <a:normAutofit/>
          </a:bodyPr>
          <a:lstStyle>
            <a:lvl1pPr algn="r">
              <a:defRPr sz="2400">
                <a:solidFill>
                  <a:schemeClr val="tx1"/>
                </a:solidFill>
              </a:defRPr>
            </a:lvl1pPr>
          </a:lstStyle>
          <a:p>
            <a:r>
              <a:rPr lang="en-GB" dirty="0"/>
              <a:t>Heading</a:t>
            </a:r>
            <a:endParaRPr lang="en-NL" dirty="0"/>
          </a:p>
        </p:txBody>
      </p:sp>
      <p:sp>
        <p:nvSpPr>
          <p:cNvPr id="3" name="Text Placeholder 2">
            <a:extLst>
              <a:ext uri="{FF2B5EF4-FFF2-40B4-BE49-F238E27FC236}">
                <a16:creationId xmlns:a16="http://schemas.microsoft.com/office/drawing/2014/main" id="{0A2EEE48-4ACD-C7EF-46B5-AA90280A54D1}"/>
              </a:ext>
            </a:extLst>
          </p:cNvPr>
          <p:cNvSpPr>
            <a:spLocks noGrp="1"/>
          </p:cNvSpPr>
          <p:nvPr>
            <p:ph type="body" idx="1" hasCustomPrompt="1"/>
          </p:nvPr>
        </p:nvSpPr>
        <p:spPr>
          <a:xfrm>
            <a:off x="623887" y="2862263"/>
            <a:ext cx="3500180" cy="830997"/>
          </a:xfrm>
          <a:ln>
            <a:noFill/>
          </a:ln>
        </p:spPr>
        <p:txBody>
          <a:bodyPr/>
          <a:lstStyle>
            <a:lvl1pPr marL="0" indent="0" algn="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 subtitle </a:t>
            </a:r>
          </a:p>
        </p:txBody>
      </p:sp>
      <p:sp>
        <p:nvSpPr>
          <p:cNvPr id="4" name="Date Placeholder 3">
            <a:extLst>
              <a:ext uri="{FF2B5EF4-FFF2-40B4-BE49-F238E27FC236}">
                <a16:creationId xmlns:a16="http://schemas.microsoft.com/office/drawing/2014/main" id="{C9F260F8-9268-3738-8F49-06371BA469B1}"/>
              </a:ext>
            </a:extLst>
          </p:cNvPr>
          <p:cNvSpPr>
            <a:spLocks noGrp="1"/>
          </p:cNvSpPr>
          <p:nvPr>
            <p:ph type="dt" sz="half" idx="10"/>
          </p:nvPr>
        </p:nvSpPr>
        <p:spPr/>
        <p:txBody>
          <a:bodyPr/>
          <a:lstStyle/>
          <a:p>
            <a:fld id="{5DBA0BAE-A058-EA4C-BEF4-E0398A790671}" type="datetime6">
              <a:rPr lang="en-US" smtClean="0"/>
              <a:t>March 24</a:t>
            </a:fld>
            <a:endParaRPr lang="en-NL"/>
          </a:p>
        </p:txBody>
      </p:sp>
      <p:sp>
        <p:nvSpPr>
          <p:cNvPr id="5" name="Footer Placeholder 4">
            <a:extLst>
              <a:ext uri="{FF2B5EF4-FFF2-40B4-BE49-F238E27FC236}">
                <a16:creationId xmlns:a16="http://schemas.microsoft.com/office/drawing/2014/main" id="{BD0FEF6B-EF6F-56EB-A7A8-A04ED5CDD9E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56F049C-38A7-A420-A601-F73FCC13F83F}"/>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10" name="Picture Placeholder 2">
            <a:extLst>
              <a:ext uri="{FF2B5EF4-FFF2-40B4-BE49-F238E27FC236}">
                <a16:creationId xmlns:a16="http://schemas.microsoft.com/office/drawing/2014/main" id="{86D95417-BA8B-7839-C103-38F71F85D372}"/>
              </a:ext>
            </a:extLst>
          </p:cNvPr>
          <p:cNvSpPr>
            <a:spLocks noGrp="1"/>
          </p:cNvSpPr>
          <p:nvPr>
            <p:ph type="pic" idx="13"/>
          </p:nvPr>
        </p:nvSpPr>
        <p:spPr>
          <a:xfrm>
            <a:off x="4572000" y="1"/>
            <a:ext cx="4571999" cy="615366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dirty="0"/>
          </a:p>
        </p:txBody>
      </p:sp>
      <p:sp>
        <p:nvSpPr>
          <p:cNvPr id="11" name="Text Placeholder 2">
            <a:extLst>
              <a:ext uri="{FF2B5EF4-FFF2-40B4-BE49-F238E27FC236}">
                <a16:creationId xmlns:a16="http://schemas.microsoft.com/office/drawing/2014/main" id="{C7A9F378-1BB0-04C0-B9BA-CED4A2184543}"/>
              </a:ext>
            </a:extLst>
          </p:cNvPr>
          <p:cNvSpPr>
            <a:spLocks noGrp="1"/>
          </p:cNvSpPr>
          <p:nvPr>
            <p:ph type="body" idx="21" hasCustomPrompt="1"/>
          </p:nvPr>
        </p:nvSpPr>
        <p:spPr>
          <a:xfrm>
            <a:off x="3474214" y="1115355"/>
            <a:ext cx="649853" cy="830996"/>
          </a:xfrm>
        </p:spPr>
        <p:txBody>
          <a:bodyPr>
            <a:noAutofit/>
          </a:bodyPr>
          <a:lstStyle>
            <a:lvl1pPr marL="0" indent="0" algn="r">
              <a:buNone/>
              <a:defRPr sz="3600" b="1" i="0">
                <a:solidFill>
                  <a:schemeClr val="tx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1</a:t>
            </a:r>
          </a:p>
        </p:txBody>
      </p:sp>
    </p:spTree>
    <p:extLst>
      <p:ext uri="{BB962C8B-B14F-4D97-AF65-F5344CB8AC3E}">
        <p14:creationId xmlns:p14="http://schemas.microsoft.com/office/powerpoint/2010/main" val="960946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384BBB41-1CD5-07BA-C2D3-B226EFDE93D0}"/>
              </a:ext>
            </a:extLst>
          </p:cNvPr>
          <p:cNvSpPr>
            <a:spLocks noGrp="1"/>
          </p:cNvSpPr>
          <p:nvPr>
            <p:ph type="pic" idx="13"/>
          </p:nvPr>
        </p:nvSpPr>
        <p:spPr>
          <a:xfrm>
            <a:off x="0" y="1"/>
            <a:ext cx="9144000" cy="614130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dirty="0"/>
          </a:p>
        </p:txBody>
      </p:sp>
      <p:sp>
        <p:nvSpPr>
          <p:cNvPr id="2" name="Title 1">
            <a:extLst>
              <a:ext uri="{FF2B5EF4-FFF2-40B4-BE49-F238E27FC236}">
                <a16:creationId xmlns:a16="http://schemas.microsoft.com/office/drawing/2014/main" id="{00AC5B6A-55F4-3299-B11B-4A256ED15973}"/>
              </a:ext>
            </a:extLst>
          </p:cNvPr>
          <p:cNvSpPr>
            <a:spLocks noGrp="1"/>
          </p:cNvSpPr>
          <p:nvPr>
            <p:ph type="title" hasCustomPrompt="1"/>
          </p:nvPr>
        </p:nvSpPr>
        <p:spPr>
          <a:xfrm>
            <a:off x="2863679" y="1691381"/>
            <a:ext cx="4562604" cy="2384854"/>
          </a:xfrm>
        </p:spPr>
        <p:txBody>
          <a:bodyPr anchor="b"/>
          <a:lstStyle>
            <a:lvl1pPr algn="l">
              <a:defRPr sz="4500"/>
            </a:lvl1pPr>
          </a:lstStyle>
          <a:p>
            <a:r>
              <a:rPr lang="en-GB" dirty="0"/>
              <a:t>Heading</a:t>
            </a:r>
            <a:endParaRPr lang="en-NL" dirty="0"/>
          </a:p>
        </p:txBody>
      </p:sp>
      <p:sp>
        <p:nvSpPr>
          <p:cNvPr id="3" name="Text Placeholder 2">
            <a:extLst>
              <a:ext uri="{FF2B5EF4-FFF2-40B4-BE49-F238E27FC236}">
                <a16:creationId xmlns:a16="http://schemas.microsoft.com/office/drawing/2014/main" id="{0A2EEE48-4ACD-C7EF-46B5-AA90280A54D1}"/>
              </a:ext>
            </a:extLst>
          </p:cNvPr>
          <p:cNvSpPr>
            <a:spLocks noGrp="1"/>
          </p:cNvSpPr>
          <p:nvPr>
            <p:ph type="body" idx="1" hasCustomPrompt="1"/>
          </p:nvPr>
        </p:nvSpPr>
        <p:spPr>
          <a:xfrm>
            <a:off x="2863678" y="4076236"/>
            <a:ext cx="4562605" cy="1255283"/>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Heading subtitle</a:t>
            </a:r>
          </a:p>
        </p:txBody>
      </p:sp>
      <p:sp>
        <p:nvSpPr>
          <p:cNvPr id="4" name="Date Placeholder 3">
            <a:extLst>
              <a:ext uri="{FF2B5EF4-FFF2-40B4-BE49-F238E27FC236}">
                <a16:creationId xmlns:a16="http://schemas.microsoft.com/office/drawing/2014/main" id="{C9F260F8-9268-3738-8F49-06371BA469B1}"/>
              </a:ext>
            </a:extLst>
          </p:cNvPr>
          <p:cNvSpPr>
            <a:spLocks noGrp="1"/>
          </p:cNvSpPr>
          <p:nvPr>
            <p:ph type="dt" sz="half" idx="10"/>
          </p:nvPr>
        </p:nvSpPr>
        <p:spPr/>
        <p:txBody>
          <a:bodyPr/>
          <a:lstStyle/>
          <a:p>
            <a:fld id="{5DBA0BAE-A058-EA4C-BEF4-E0398A790671}" type="datetime6">
              <a:rPr lang="en-US" smtClean="0"/>
              <a:t>March 24</a:t>
            </a:fld>
            <a:endParaRPr lang="en-NL"/>
          </a:p>
        </p:txBody>
      </p:sp>
      <p:sp>
        <p:nvSpPr>
          <p:cNvPr id="5" name="Footer Placeholder 4">
            <a:extLst>
              <a:ext uri="{FF2B5EF4-FFF2-40B4-BE49-F238E27FC236}">
                <a16:creationId xmlns:a16="http://schemas.microsoft.com/office/drawing/2014/main" id="{BD0FEF6B-EF6F-56EB-A7A8-A04ED5CDD9E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56F049C-38A7-A420-A601-F73FCC13F83F}"/>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8" name="Text Placeholder 2">
            <a:extLst>
              <a:ext uri="{FF2B5EF4-FFF2-40B4-BE49-F238E27FC236}">
                <a16:creationId xmlns:a16="http://schemas.microsoft.com/office/drawing/2014/main" id="{CE010034-1657-2284-3B64-DE2CA3920C0F}"/>
              </a:ext>
            </a:extLst>
          </p:cNvPr>
          <p:cNvSpPr>
            <a:spLocks noGrp="1"/>
          </p:cNvSpPr>
          <p:nvPr>
            <p:ph type="body" idx="21" hasCustomPrompt="1"/>
          </p:nvPr>
        </p:nvSpPr>
        <p:spPr>
          <a:xfrm>
            <a:off x="1926529" y="3216004"/>
            <a:ext cx="807404" cy="1195359"/>
          </a:xfrm>
        </p:spPr>
        <p:txBody>
          <a:bodyPr>
            <a:noAutofit/>
          </a:bodyPr>
          <a:lstStyle>
            <a:lvl1pPr marL="0" indent="0" algn="r">
              <a:buNone/>
              <a:defRPr sz="7200" b="1" i="0">
                <a:solidFill>
                  <a:schemeClr val="tx1"/>
                </a:solidFill>
                <a:latin typeface="Josefin Sans"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1</a:t>
            </a:r>
          </a:p>
        </p:txBody>
      </p:sp>
    </p:spTree>
    <p:extLst>
      <p:ext uri="{BB962C8B-B14F-4D97-AF65-F5344CB8AC3E}">
        <p14:creationId xmlns:p14="http://schemas.microsoft.com/office/powerpoint/2010/main" val="1542163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ur team">
    <p:bg>
      <p:bgPr>
        <a:solidFill>
          <a:schemeClr val="accent6"/>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356566-90CD-8377-C11E-23B41DD24B3D}"/>
              </a:ext>
            </a:extLst>
          </p:cNvPr>
          <p:cNvSpPr>
            <a:spLocks noGrp="1"/>
          </p:cNvSpPr>
          <p:nvPr>
            <p:ph type="dt" sz="half" idx="10"/>
          </p:nvPr>
        </p:nvSpPr>
        <p:spPr/>
        <p:txBody>
          <a:bodyPr/>
          <a:lstStyle/>
          <a:p>
            <a:fld id="{D7F7ECE6-8EC7-2A46-96AA-770A8EE555F8}" type="datetime6">
              <a:rPr lang="en-US" smtClean="0"/>
              <a:t>March 24</a:t>
            </a:fld>
            <a:endParaRPr lang="en-NL"/>
          </a:p>
        </p:txBody>
      </p:sp>
      <p:sp>
        <p:nvSpPr>
          <p:cNvPr id="5" name="Footer Placeholder 4">
            <a:extLst>
              <a:ext uri="{FF2B5EF4-FFF2-40B4-BE49-F238E27FC236}">
                <a16:creationId xmlns:a16="http://schemas.microsoft.com/office/drawing/2014/main" id="{24D43F5E-7A87-071E-0A95-674599DBC52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3726D14-ECCA-02DB-29EE-F81BC6501CD5}"/>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3" name="Rectangle 2">
            <a:extLst>
              <a:ext uri="{FF2B5EF4-FFF2-40B4-BE49-F238E27FC236}">
                <a16:creationId xmlns:a16="http://schemas.microsoft.com/office/drawing/2014/main" id="{4C8F4390-5824-DEB6-919A-F7FAACF53B54}"/>
              </a:ext>
            </a:extLst>
          </p:cNvPr>
          <p:cNvSpPr/>
          <p:nvPr userDrawn="1"/>
        </p:nvSpPr>
        <p:spPr>
          <a:xfrm>
            <a:off x="-74141" y="3817638"/>
            <a:ext cx="9318539" cy="6771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1" name="TextBox 20">
            <a:extLst>
              <a:ext uri="{FF2B5EF4-FFF2-40B4-BE49-F238E27FC236}">
                <a16:creationId xmlns:a16="http://schemas.microsoft.com/office/drawing/2014/main" id="{15486468-3658-496B-589B-34A4EE540109}"/>
              </a:ext>
            </a:extLst>
          </p:cNvPr>
          <p:cNvSpPr txBox="1"/>
          <p:nvPr userDrawn="1"/>
        </p:nvSpPr>
        <p:spPr>
          <a:xfrm>
            <a:off x="53720" y="3886907"/>
            <a:ext cx="1844235" cy="346249"/>
          </a:xfrm>
          <a:prstGeom prst="rect">
            <a:avLst/>
          </a:prstGeom>
          <a:noFill/>
        </p:spPr>
        <p:txBody>
          <a:bodyPr wrap="square" rtlCol="0">
            <a:spAutoFit/>
          </a:bodyPr>
          <a:lstStyle/>
          <a:p>
            <a:r>
              <a:rPr lang="en-NL" sz="1650" b="0" i="0" dirty="0">
                <a:latin typeface="Josefin Sans" pitchFamily="2" charset="77"/>
              </a:rPr>
              <a:t>Adrienne Burgess</a:t>
            </a:r>
          </a:p>
        </p:txBody>
      </p:sp>
      <p:sp>
        <p:nvSpPr>
          <p:cNvPr id="8" name="TextBox 7">
            <a:extLst>
              <a:ext uri="{FF2B5EF4-FFF2-40B4-BE49-F238E27FC236}">
                <a16:creationId xmlns:a16="http://schemas.microsoft.com/office/drawing/2014/main" id="{BE1C6B2F-D9A1-DBA3-2E37-5F4D2ADC37AE}"/>
              </a:ext>
            </a:extLst>
          </p:cNvPr>
          <p:cNvSpPr txBox="1"/>
          <p:nvPr userDrawn="1"/>
        </p:nvSpPr>
        <p:spPr>
          <a:xfrm>
            <a:off x="3705635" y="3886907"/>
            <a:ext cx="1844235" cy="346249"/>
          </a:xfrm>
          <a:prstGeom prst="rect">
            <a:avLst/>
          </a:prstGeom>
          <a:noFill/>
        </p:spPr>
        <p:txBody>
          <a:bodyPr wrap="square" rtlCol="0">
            <a:spAutoFit/>
          </a:bodyPr>
          <a:lstStyle/>
          <a:p>
            <a:r>
              <a:rPr lang="en-NL" sz="1650" b="0" i="0" dirty="0">
                <a:latin typeface="Josefin Sans" pitchFamily="2" charset="77"/>
              </a:rPr>
              <a:t>Jeszemma Howl</a:t>
            </a:r>
          </a:p>
        </p:txBody>
      </p:sp>
      <p:sp>
        <p:nvSpPr>
          <p:cNvPr id="15" name="TextBox 14">
            <a:extLst>
              <a:ext uri="{FF2B5EF4-FFF2-40B4-BE49-F238E27FC236}">
                <a16:creationId xmlns:a16="http://schemas.microsoft.com/office/drawing/2014/main" id="{5ECD36A1-07E1-7EF4-048D-0978A1661330}"/>
              </a:ext>
            </a:extLst>
          </p:cNvPr>
          <p:cNvSpPr txBox="1"/>
          <p:nvPr userDrawn="1"/>
        </p:nvSpPr>
        <p:spPr>
          <a:xfrm>
            <a:off x="7357551" y="3886143"/>
            <a:ext cx="1844235" cy="530915"/>
          </a:xfrm>
          <a:prstGeom prst="rect">
            <a:avLst/>
          </a:prstGeom>
          <a:noFill/>
        </p:spPr>
        <p:txBody>
          <a:bodyPr wrap="square" rtlCol="0">
            <a:spAutoFit/>
          </a:bodyPr>
          <a:lstStyle/>
          <a:p>
            <a:r>
              <a:rPr lang="en-NL" sz="1650" b="0" i="0" dirty="0">
                <a:latin typeface="Josefin Sans" pitchFamily="2" charset="77"/>
              </a:rPr>
              <a:t>Frankie Johnson</a:t>
            </a:r>
          </a:p>
          <a:p>
            <a:endParaRPr lang="en-NL" sz="1200" b="0" i="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C145A657-3FE4-A492-3CC7-D42D23767F39}"/>
              </a:ext>
            </a:extLst>
          </p:cNvPr>
          <p:cNvSpPr txBox="1"/>
          <p:nvPr userDrawn="1"/>
        </p:nvSpPr>
        <p:spPr>
          <a:xfrm>
            <a:off x="2025815" y="3909418"/>
            <a:ext cx="1844235" cy="346249"/>
          </a:xfrm>
          <a:prstGeom prst="rect">
            <a:avLst/>
          </a:prstGeom>
          <a:noFill/>
        </p:spPr>
        <p:txBody>
          <a:bodyPr wrap="square" rtlCol="0">
            <a:spAutoFit/>
          </a:bodyPr>
          <a:lstStyle/>
          <a:p>
            <a:r>
              <a:rPr lang="en-NL" sz="1650" b="0" i="0" dirty="0">
                <a:latin typeface="Josefin Sans" pitchFamily="2" charset="77"/>
              </a:rPr>
              <a:t>Kathy Jones</a:t>
            </a:r>
          </a:p>
        </p:txBody>
      </p:sp>
      <p:sp>
        <p:nvSpPr>
          <p:cNvPr id="24" name="TextBox 23">
            <a:extLst>
              <a:ext uri="{FF2B5EF4-FFF2-40B4-BE49-F238E27FC236}">
                <a16:creationId xmlns:a16="http://schemas.microsoft.com/office/drawing/2014/main" id="{960B0F7D-8C3C-530B-868D-6459BF8980A8}"/>
              </a:ext>
            </a:extLst>
          </p:cNvPr>
          <p:cNvSpPr txBox="1"/>
          <p:nvPr userDrawn="1"/>
        </p:nvSpPr>
        <p:spPr>
          <a:xfrm>
            <a:off x="5677730" y="3886143"/>
            <a:ext cx="1844235" cy="346249"/>
          </a:xfrm>
          <a:prstGeom prst="rect">
            <a:avLst/>
          </a:prstGeom>
          <a:noFill/>
        </p:spPr>
        <p:txBody>
          <a:bodyPr wrap="square" rtlCol="0">
            <a:spAutoFit/>
          </a:bodyPr>
          <a:lstStyle/>
          <a:p>
            <a:r>
              <a:rPr lang="en-NL" sz="1650" b="0" i="0" dirty="0">
                <a:latin typeface="Josefin Sans" pitchFamily="2" charset="77"/>
              </a:rPr>
              <a:t>Jeremy Davies</a:t>
            </a:r>
          </a:p>
        </p:txBody>
      </p:sp>
      <p:sp>
        <p:nvSpPr>
          <p:cNvPr id="25" name="TextBox 24">
            <a:extLst>
              <a:ext uri="{FF2B5EF4-FFF2-40B4-BE49-F238E27FC236}">
                <a16:creationId xmlns:a16="http://schemas.microsoft.com/office/drawing/2014/main" id="{7AD70583-80EF-329B-0AD9-73EED1714101}"/>
              </a:ext>
            </a:extLst>
          </p:cNvPr>
          <p:cNvSpPr txBox="1"/>
          <p:nvPr userDrawn="1"/>
        </p:nvSpPr>
        <p:spPr>
          <a:xfrm>
            <a:off x="192728" y="4566859"/>
            <a:ext cx="1566219" cy="715581"/>
          </a:xfrm>
          <a:prstGeom prst="rect">
            <a:avLst/>
          </a:prstGeom>
          <a:noFill/>
        </p:spPr>
        <p:txBody>
          <a:bodyPr wrap="square" rtlCol="0">
            <a:spAutoFit/>
          </a:bodyPr>
          <a:lstStyle/>
          <a:p>
            <a:r>
              <a:rPr lang="en-NL" sz="1350" b="0" i="0" dirty="0">
                <a:solidFill>
                  <a:schemeClr val="tx2"/>
                </a:solidFill>
                <a:latin typeface="Verdana" panose="020B0604030504040204" pitchFamily="34" charset="0"/>
                <a:ea typeface="Verdana" panose="020B0604030504040204" pitchFamily="34" charset="0"/>
                <a:cs typeface="Verdana" panose="020B0604030504040204" pitchFamily="34" charset="0"/>
              </a:rPr>
              <a:t>Co-Chief Exec, Head of Research</a:t>
            </a:r>
          </a:p>
        </p:txBody>
      </p:sp>
      <p:sp>
        <p:nvSpPr>
          <p:cNvPr id="26" name="TextBox 25">
            <a:extLst>
              <a:ext uri="{FF2B5EF4-FFF2-40B4-BE49-F238E27FC236}">
                <a16:creationId xmlns:a16="http://schemas.microsoft.com/office/drawing/2014/main" id="{13F454A9-8787-A471-07DE-B65AC620A196}"/>
              </a:ext>
            </a:extLst>
          </p:cNvPr>
          <p:cNvSpPr txBox="1"/>
          <p:nvPr userDrawn="1"/>
        </p:nvSpPr>
        <p:spPr>
          <a:xfrm>
            <a:off x="3858902" y="4566859"/>
            <a:ext cx="1566219" cy="507831"/>
          </a:xfrm>
          <a:prstGeom prst="rect">
            <a:avLst/>
          </a:prstGeom>
          <a:noFill/>
        </p:spPr>
        <p:txBody>
          <a:bodyPr wrap="square" rtlCol="0">
            <a:spAutoFit/>
          </a:bodyPr>
          <a:lstStyle/>
          <a:p>
            <a:r>
              <a:rPr lang="en-NL" sz="1350" b="0" i="0" dirty="0">
                <a:solidFill>
                  <a:schemeClr val="tx2"/>
                </a:solidFill>
                <a:latin typeface="Verdana" panose="020B0604030504040204" pitchFamily="34" charset="0"/>
                <a:ea typeface="Verdana" panose="020B0604030504040204" pitchFamily="34" charset="0"/>
                <a:cs typeface="Verdana" panose="020B0604030504040204" pitchFamily="34" charset="0"/>
              </a:rPr>
              <a:t>Head of Training</a:t>
            </a:r>
          </a:p>
        </p:txBody>
      </p:sp>
      <p:sp>
        <p:nvSpPr>
          <p:cNvPr id="27" name="TextBox 26">
            <a:extLst>
              <a:ext uri="{FF2B5EF4-FFF2-40B4-BE49-F238E27FC236}">
                <a16:creationId xmlns:a16="http://schemas.microsoft.com/office/drawing/2014/main" id="{3C7B9F69-C3C4-B736-4692-E65DE3AC7B05}"/>
              </a:ext>
            </a:extLst>
          </p:cNvPr>
          <p:cNvSpPr txBox="1"/>
          <p:nvPr userDrawn="1"/>
        </p:nvSpPr>
        <p:spPr>
          <a:xfrm>
            <a:off x="7455065" y="4586525"/>
            <a:ext cx="1566219" cy="715581"/>
          </a:xfrm>
          <a:prstGeom prst="rect">
            <a:avLst/>
          </a:prstGeom>
          <a:noFill/>
        </p:spPr>
        <p:txBody>
          <a:bodyPr wrap="square" rtlCol="0">
            <a:spAutoFit/>
          </a:bodyPr>
          <a:lstStyle/>
          <a:p>
            <a:r>
              <a:rPr lang="en-NL" sz="1350" b="0" i="0" dirty="0">
                <a:solidFill>
                  <a:schemeClr val="tx2"/>
                </a:solidFill>
                <a:latin typeface="Verdana" panose="020B0604030504040204" pitchFamily="34" charset="0"/>
                <a:ea typeface="Verdana" panose="020B0604030504040204" pitchFamily="34" charset="0"/>
                <a:cs typeface="Verdana" panose="020B0604030504040204" pitchFamily="34" charset="0"/>
              </a:rPr>
              <a:t>Programme Development Lead</a:t>
            </a:r>
          </a:p>
        </p:txBody>
      </p:sp>
      <p:sp>
        <p:nvSpPr>
          <p:cNvPr id="28" name="TextBox 27">
            <a:extLst>
              <a:ext uri="{FF2B5EF4-FFF2-40B4-BE49-F238E27FC236}">
                <a16:creationId xmlns:a16="http://schemas.microsoft.com/office/drawing/2014/main" id="{3D0D94B6-4DBD-30C0-4A43-27B735DF95F9}"/>
              </a:ext>
            </a:extLst>
          </p:cNvPr>
          <p:cNvSpPr txBox="1"/>
          <p:nvPr userDrawn="1"/>
        </p:nvSpPr>
        <p:spPr>
          <a:xfrm>
            <a:off x="2025815" y="4586525"/>
            <a:ext cx="1566219" cy="715581"/>
          </a:xfrm>
          <a:prstGeom prst="rect">
            <a:avLst/>
          </a:prstGeom>
          <a:noFill/>
        </p:spPr>
        <p:txBody>
          <a:bodyPr wrap="square" rtlCol="0">
            <a:spAutoFit/>
          </a:bodyPr>
          <a:lstStyle/>
          <a:p>
            <a:r>
              <a:rPr lang="en-NL" sz="1350" b="0" i="0" dirty="0">
                <a:solidFill>
                  <a:schemeClr val="tx2"/>
                </a:solidFill>
                <a:latin typeface="Verdana" panose="020B0604030504040204" pitchFamily="34" charset="0"/>
                <a:ea typeface="Verdana" panose="020B0604030504040204" pitchFamily="34" charset="0"/>
                <a:cs typeface="Verdana" panose="020B0604030504040204" pitchFamily="34" charset="0"/>
              </a:rPr>
              <a:t>Co-Chief Exec, Head of Strategy</a:t>
            </a:r>
          </a:p>
        </p:txBody>
      </p:sp>
      <p:sp>
        <p:nvSpPr>
          <p:cNvPr id="29" name="TextBox 28">
            <a:extLst>
              <a:ext uri="{FF2B5EF4-FFF2-40B4-BE49-F238E27FC236}">
                <a16:creationId xmlns:a16="http://schemas.microsoft.com/office/drawing/2014/main" id="{5321D8E9-5EC8-29A1-BCB2-78BC6D32B2E0}"/>
              </a:ext>
            </a:extLst>
          </p:cNvPr>
          <p:cNvSpPr txBox="1"/>
          <p:nvPr userDrawn="1"/>
        </p:nvSpPr>
        <p:spPr>
          <a:xfrm>
            <a:off x="5621978" y="4586525"/>
            <a:ext cx="1624068" cy="715581"/>
          </a:xfrm>
          <a:prstGeom prst="rect">
            <a:avLst/>
          </a:prstGeom>
          <a:noFill/>
        </p:spPr>
        <p:txBody>
          <a:bodyPr wrap="square" rtlCol="0">
            <a:spAutoFit/>
          </a:bodyPr>
          <a:lstStyle/>
          <a:p>
            <a:r>
              <a:rPr lang="en-NL" sz="1350" b="0" i="0" dirty="0">
                <a:solidFill>
                  <a:schemeClr val="tx2"/>
                </a:solidFill>
                <a:latin typeface="Verdana" panose="020B0604030504040204" pitchFamily="34" charset="0"/>
                <a:ea typeface="Verdana" panose="020B0604030504040204" pitchFamily="34" charset="0"/>
                <a:cs typeface="Verdana" panose="020B0604030504040204" pitchFamily="34" charset="0"/>
              </a:rPr>
              <a:t>Head of Impact &amp; Communications</a:t>
            </a:r>
          </a:p>
        </p:txBody>
      </p:sp>
      <p:sp>
        <p:nvSpPr>
          <p:cNvPr id="7" name="TextBox 6">
            <a:extLst>
              <a:ext uri="{FF2B5EF4-FFF2-40B4-BE49-F238E27FC236}">
                <a16:creationId xmlns:a16="http://schemas.microsoft.com/office/drawing/2014/main" id="{5382193B-96BC-BA20-6C1D-C88B1214AF16}"/>
              </a:ext>
            </a:extLst>
          </p:cNvPr>
          <p:cNvSpPr txBox="1"/>
          <p:nvPr userDrawn="1"/>
        </p:nvSpPr>
        <p:spPr>
          <a:xfrm>
            <a:off x="490410" y="523064"/>
            <a:ext cx="1947734" cy="461665"/>
          </a:xfrm>
          <a:prstGeom prst="rect">
            <a:avLst/>
          </a:prstGeom>
          <a:noFill/>
        </p:spPr>
        <p:txBody>
          <a:bodyPr wrap="square" rtlCol="0">
            <a:spAutoFit/>
          </a:bodyPr>
          <a:lstStyle/>
          <a:p>
            <a:r>
              <a:rPr lang="en-NL" sz="2400" b="1" i="0" dirty="0">
                <a:latin typeface="Josefin Sans" pitchFamily="2" charset="77"/>
              </a:rPr>
              <a:t>Our team</a:t>
            </a:r>
          </a:p>
        </p:txBody>
      </p:sp>
      <p:pic>
        <p:nvPicPr>
          <p:cNvPr id="31" name="Picture 30" descr="A picture containing clothing, indoor, posing, hair&#10;&#10;Description automatically generated">
            <a:extLst>
              <a:ext uri="{FF2B5EF4-FFF2-40B4-BE49-F238E27FC236}">
                <a16:creationId xmlns:a16="http://schemas.microsoft.com/office/drawing/2014/main" id="{2501FBFE-C3E2-7AC8-D6D4-7DA2AFF480D2}"/>
              </a:ext>
            </a:extLst>
          </p:cNvPr>
          <p:cNvPicPr>
            <a:picLocks noChangeAspect="1"/>
          </p:cNvPicPr>
          <p:nvPr userDrawn="1"/>
        </p:nvPicPr>
        <p:blipFill>
          <a:blip r:embed="rId2"/>
          <a:stretch>
            <a:fillRect/>
          </a:stretch>
        </p:blipFill>
        <p:spPr>
          <a:xfrm>
            <a:off x="1961054" y="1445855"/>
            <a:ext cx="1616458" cy="2217342"/>
          </a:xfrm>
          <a:prstGeom prst="rect">
            <a:avLst/>
          </a:prstGeom>
        </p:spPr>
      </p:pic>
      <p:pic>
        <p:nvPicPr>
          <p:cNvPr id="37" name="Picture 36" descr="A person wearing glasses&#10;&#10;Description automatically generated with medium confidence">
            <a:extLst>
              <a:ext uri="{FF2B5EF4-FFF2-40B4-BE49-F238E27FC236}">
                <a16:creationId xmlns:a16="http://schemas.microsoft.com/office/drawing/2014/main" id="{AE47F972-625C-E2F0-8A46-79639184D732}"/>
              </a:ext>
            </a:extLst>
          </p:cNvPr>
          <p:cNvPicPr>
            <a:picLocks noChangeAspect="1"/>
          </p:cNvPicPr>
          <p:nvPr userDrawn="1"/>
        </p:nvPicPr>
        <p:blipFill>
          <a:blip r:embed="rId3"/>
          <a:stretch>
            <a:fillRect/>
          </a:stretch>
        </p:blipFill>
        <p:spPr>
          <a:xfrm>
            <a:off x="5583906" y="1439516"/>
            <a:ext cx="1662140" cy="2200406"/>
          </a:xfrm>
          <a:prstGeom prst="rect">
            <a:avLst/>
          </a:prstGeom>
        </p:spPr>
      </p:pic>
      <p:pic>
        <p:nvPicPr>
          <p:cNvPr id="39" name="Picture 38" descr="A person wearing glasses&#10;&#10;Description automatically generated with low confidence">
            <a:extLst>
              <a:ext uri="{FF2B5EF4-FFF2-40B4-BE49-F238E27FC236}">
                <a16:creationId xmlns:a16="http://schemas.microsoft.com/office/drawing/2014/main" id="{98351157-A3A1-D3FF-21F8-440E633DD21C}"/>
              </a:ext>
            </a:extLst>
          </p:cNvPr>
          <p:cNvPicPr>
            <a:picLocks noChangeAspect="1"/>
          </p:cNvPicPr>
          <p:nvPr userDrawn="1"/>
        </p:nvPicPr>
        <p:blipFill>
          <a:blip r:embed="rId4"/>
          <a:stretch>
            <a:fillRect/>
          </a:stretch>
        </p:blipFill>
        <p:spPr>
          <a:xfrm>
            <a:off x="3796683" y="1436481"/>
            <a:ext cx="1662140" cy="2204205"/>
          </a:xfrm>
          <a:prstGeom prst="rect">
            <a:avLst/>
          </a:prstGeom>
        </p:spPr>
      </p:pic>
      <p:pic>
        <p:nvPicPr>
          <p:cNvPr id="43" name="Picture 42" descr="A person with long hair smiling&#10;&#10;Description automatically generated with low confidence">
            <a:extLst>
              <a:ext uri="{FF2B5EF4-FFF2-40B4-BE49-F238E27FC236}">
                <a16:creationId xmlns:a16="http://schemas.microsoft.com/office/drawing/2014/main" id="{D5EE71FE-B9B2-B577-90F2-B54527FF6386}"/>
              </a:ext>
            </a:extLst>
          </p:cNvPr>
          <p:cNvPicPr>
            <a:picLocks noChangeAspect="1"/>
          </p:cNvPicPr>
          <p:nvPr userDrawn="1"/>
        </p:nvPicPr>
        <p:blipFill>
          <a:blip r:embed="rId5"/>
          <a:stretch>
            <a:fillRect/>
          </a:stretch>
        </p:blipFill>
        <p:spPr>
          <a:xfrm>
            <a:off x="7415380" y="1439517"/>
            <a:ext cx="1645588" cy="2200406"/>
          </a:xfrm>
          <a:prstGeom prst="rect">
            <a:avLst/>
          </a:prstGeom>
        </p:spPr>
      </p:pic>
      <p:pic>
        <p:nvPicPr>
          <p:cNvPr id="45" name="Picture 44" descr="A picture containing outdoor, tree, person&#10;&#10;Description automatically generated">
            <a:extLst>
              <a:ext uri="{FF2B5EF4-FFF2-40B4-BE49-F238E27FC236}">
                <a16:creationId xmlns:a16="http://schemas.microsoft.com/office/drawing/2014/main" id="{7AE324F4-BB7D-544E-34D2-2249EABE55DC}"/>
              </a:ext>
            </a:extLst>
          </p:cNvPr>
          <p:cNvPicPr>
            <a:picLocks noChangeAspect="1"/>
          </p:cNvPicPr>
          <p:nvPr userDrawn="1"/>
        </p:nvPicPr>
        <p:blipFill>
          <a:blip r:embed="rId6"/>
          <a:stretch>
            <a:fillRect/>
          </a:stretch>
        </p:blipFill>
        <p:spPr>
          <a:xfrm>
            <a:off x="192727" y="1436480"/>
            <a:ext cx="1619528" cy="2217341"/>
          </a:xfrm>
          <a:prstGeom prst="rect">
            <a:avLst/>
          </a:prstGeom>
        </p:spPr>
      </p:pic>
    </p:spTree>
    <p:extLst>
      <p:ext uri="{BB962C8B-B14F-4D97-AF65-F5344CB8AC3E}">
        <p14:creationId xmlns:p14="http://schemas.microsoft.com/office/powerpoint/2010/main" val="39351398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7CDFC7-8B21-6AF5-3271-ABDC8C2398B3}"/>
              </a:ext>
            </a:extLst>
          </p:cNvPr>
          <p:cNvSpPr/>
          <p:nvPr userDrawn="1"/>
        </p:nvSpPr>
        <p:spPr>
          <a:xfrm>
            <a:off x="4572000" y="3238895"/>
            <a:ext cx="4572000" cy="2914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4" name="Date Placeholder 3">
            <a:extLst>
              <a:ext uri="{FF2B5EF4-FFF2-40B4-BE49-F238E27FC236}">
                <a16:creationId xmlns:a16="http://schemas.microsoft.com/office/drawing/2014/main" id="{C9F260F8-9268-3738-8F49-06371BA469B1}"/>
              </a:ext>
            </a:extLst>
          </p:cNvPr>
          <p:cNvSpPr>
            <a:spLocks noGrp="1"/>
          </p:cNvSpPr>
          <p:nvPr>
            <p:ph type="dt" sz="half" idx="10"/>
          </p:nvPr>
        </p:nvSpPr>
        <p:spPr/>
        <p:txBody>
          <a:bodyPr/>
          <a:lstStyle/>
          <a:p>
            <a:fld id="{5DBA0BAE-A058-EA4C-BEF4-E0398A790671}" type="datetime6">
              <a:rPr lang="en-US" smtClean="0"/>
              <a:t>March 24</a:t>
            </a:fld>
            <a:endParaRPr lang="en-NL"/>
          </a:p>
        </p:txBody>
      </p:sp>
      <p:sp>
        <p:nvSpPr>
          <p:cNvPr id="5" name="Footer Placeholder 4">
            <a:extLst>
              <a:ext uri="{FF2B5EF4-FFF2-40B4-BE49-F238E27FC236}">
                <a16:creationId xmlns:a16="http://schemas.microsoft.com/office/drawing/2014/main" id="{BD0FEF6B-EF6F-56EB-A7A8-A04ED5CDD9E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56F049C-38A7-A420-A601-F73FCC13F83F}"/>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10" name="Picture Placeholder 2">
            <a:extLst>
              <a:ext uri="{FF2B5EF4-FFF2-40B4-BE49-F238E27FC236}">
                <a16:creationId xmlns:a16="http://schemas.microsoft.com/office/drawing/2014/main" id="{86D95417-BA8B-7839-C103-38F71F85D372}"/>
              </a:ext>
            </a:extLst>
          </p:cNvPr>
          <p:cNvSpPr>
            <a:spLocks noGrp="1"/>
          </p:cNvSpPr>
          <p:nvPr>
            <p:ph type="pic" idx="13"/>
          </p:nvPr>
        </p:nvSpPr>
        <p:spPr>
          <a:xfrm>
            <a:off x="4572000" y="0"/>
            <a:ext cx="4571999" cy="323889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dirty="0"/>
          </a:p>
        </p:txBody>
      </p:sp>
      <p:sp>
        <p:nvSpPr>
          <p:cNvPr id="9" name="TextBox 8">
            <a:extLst>
              <a:ext uri="{FF2B5EF4-FFF2-40B4-BE49-F238E27FC236}">
                <a16:creationId xmlns:a16="http://schemas.microsoft.com/office/drawing/2014/main" id="{2EC10D34-761E-B11D-4F48-2E5C493B05B7}"/>
              </a:ext>
            </a:extLst>
          </p:cNvPr>
          <p:cNvSpPr txBox="1"/>
          <p:nvPr userDrawn="1"/>
        </p:nvSpPr>
        <p:spPr>
          <a:xfrm>
            <a:off x="4800600" y="3333160"/>
            <a:ext cx="3808970" cy="369332"/>
          </a:xfrm>
          <a:prstGeom prst="rect">
            <a:avLst/>
          </a:prstGeom>
          <a:noFill/>
        </p:spPr>
        <p:txBody>
          <a:bodyPr wrap="square" rtlCol="0">
            <a:spAutoFit/>
          </a:bodyPr>
          <a:lstStyle/>
          <a:p>
            <a:r>
              <a:rPr lang="en-NL" sz="1800" b="0" i="0" dirty="0">
                <a:latin typeface="Josefin Sans" pitchFamily="2" charset="77"/>
              </a:rPr>
              <a:t>Our vision</a:t>
            </a:r>
          </a:p>
        </p:txBody>
      </p:sp>
      <p:sp>
        <p:nvSpPr>
          <p:cNvPr id="11" name="TextBox 10">
            <a:extLst>
              <a:ext uri="{FF2B5EF4-FFF2-40B4-BE49-F238E27FC236}">
                <a16:creationId xmlns:a16="http://schemas.microsoft.com/office/drawing/2014/main" id="{F19D03D4-29F0-BCDF-71B0-14BFB3CA68D0}"/>
              </a:ext>
            </a:extLst>
          </p:cNvPr>
          <p:cNvSpPr txBox="1"/>
          <p:nvPr userDrawn="1"/>
        </p:nvSpPr>
        <p:spPr>
          <a:xfrm>
            <a:off x="419998" y="1443842"/>
            <a:ext cx="3960602" cy="3416320"/>
          </a:xfrm>
          <a:prstGeom prst="rect">
            <a:avLst/>
          </a:prstGeom>
          <a:noFill/>
        </p:spPr>
        <p:txBody>
          <a:bodyPr wrap="square" rtlCol="0">
            <a:spAutoFit/>
          </a:bodyPr>
          <a:lstStyle/>
          <a:p>
            <a:r>
              <a:rPr lang="en-GB" sz="135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Fatherhood Institute works to build a society that values, prepares, and supports men as involved fathers and caregivers. </a:t>
            </a:r>
          </a:p>
          <a:p>
            <a:endParaRPr lang="en-GB" sz="135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r>
              <a:rPr lang="en-GB" sz="135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Our work focuses on policy, research, and practice. We collate, participate in, and publicise research; lobby for legal and policy changes; help public services, employers, and others become more father-inclusive; and work directly with fathers and families. </a:t>
            </a:r>
          </a:p>
          <a:p>
            <a:endParaRPr lang="en-GB" sz="135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r>
              <a:rPr lang="en-GB" sz="135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Our partners and clients include government, NHS and local authorities, family service providers and organisations, universities, NGOs, employers, and fathers.</a:t>
            </a:r>
            <a:endParaRPr lang="en-NL" sz="1350" i="0"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7A13F47A-FC1E-0159-7F3B-071C5D7933E1}"/>
              </a:ext>
            </a:extLst>
          </p:cNvPr>
          <p:cNvSpPr txBox="1"/>
          <p:nvPr userDrawn="1"/>
        </p:nvSpPr>
        <p:spPr>
          <a:xfrm>
            <a:off x="4800600" y="3766073"/>
            <a:ext cx="4000370" cy="1754326"/>
          </a:xfrm>
          <a:prstGeom prst="rect">
            <a:avLst/>
          </a:prstGeom>
          <a:noFill/>
        </p:spPr>
        <p:txBody>
          <a:bodyPr wrap="square" rtlCol="0">
            <a:spAutoFit/>
          </a:bodyPr>
          <a:lstStyle/>
          <a:p>
            <a:pPr algn="l"/>
            <a:r>
              <a:rPr lang="en-GB" sz="135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Our vision is of a society that gives all children strong and positive relationships with their father and any father-figures; a society that supports both mothers and fathers as earners and carers; and that prepares boys and girls for a future shared role in caring for children.</a:t>
            </a:r>
          </a:p>
          <a:p>
            <a:endParaRPr lang="en-NL" sz="135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D021AC19-CC55-294E-2508-C3A80525F268}"/>
              </a:ext>
            </a:extLst>
          </p:cNvPr>
          <p:cNvSpPr txBox="1"/>
          <p:nvPr userDrawn="1"/>
        </p:nvSpPr>
        <p:spPr>
          <a:xfrm>
            <a:off x="419998" y="509229"/>
            <a:ext cx="3314703" cy="461665"/>
          </a:xfrm>
          <a:prstGeom prst="rect">
            <a:avLst/>
          </a:prstGeom>
          <a:noFill/>
        </p:spPr>
        <p:txBody>
          <a:bodyPr wrap="square" rtlCol="0">
            <a:spAutoFit/>
          </a:bodyPr>
          <a:lstStyle/>
          <a:p>
            <a:r>
              <a:rPr lang="en-NL" sz="2400" b="1" i="0" dirty="0">
                <a:latin typeface="Josefin Sans" pitchFamily="2" charset="77"/>
              </a:rPr>
              <a:t>Fatherhood Institute</a:t>
            </a:r>
          </a:p>
        </p:txBody>
      </p:sp>
      <p:sp>
        <p:nvSpPr>
          <p:cNvPr id="17" name="TextBox 16">
            <a:extLst>
              <a:ext uri="{FF2B5EF4-FFF2-40B4-BE49-F238E27FC236}">
                <a16:creationId xmlns:a16="http://schemas.microsoft.com/office/drawing/2014/main" id="{0750A682-6969-7C97-897C-5E45D7328BDB}"/>
              </a:ext>
            </a:extLst>
          </p:cNvPr>
          <p:cNvSpPr txBox="1"/>
          <p:nvPr userDrawn="1"/>
        </p:nvSpPr>
        <p:spPr>
          <a:xfrm>
            <a:off x="419998" y="1027754"/>
            <a:ext cx="3160241" cy="369332"/>
          </a:xfrm>
          <a:prstGeom prst="rect">
            <a:avLst/>
          </a:prstGeom>
          <a:noFill/>
        </p:spPr>
        <p:txBody>
          <a:bodyPr wrap="square" rtlCol="0">
            <a:spAutoFit/>
          </a:bodyPr>
          <a:lstStyle/>
          <a:p>
            <a:r>
              <a:rPr lang="en-NL" sz="1800" b="0" i="0" dirty="0">
                <a:solidFill>
                  <a:schemeClr val="tx1"/>
                </a:solidFill>
                <a:latin typeface="Josefin Sans" pitchFamily="2" charset="77"/>
              </a:rPr>
              <a:t>Our work</a:t>
            </a:r>
          </a:p>
        </p:txBody>
      </p:sp>
    </p:spTree>
    <p:extLst>
      <p:ext uri="{BB962C8B-B14F-4D97-AF65-F5344CB8AC3E}">
        <p14:creationId xmlns:p14="http://schemas.microsoft.com/office/powerpoint/2010/main" val="1258536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 imag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D7A8C-93BA-4C2D-4279-187441C14B56}"/>
              </a:ext>
            </a:extLst>
          </p:cNvPr>
          <p:cNvSpPr>
            <a:spLocks noGrp="1"/>
          </p:cNvSpPr>
          <p:nvPr>
            <p:ph type="title" hasCustomPrompt="1"/>
          </p:nvPr>
        </p:nvSpPr>
        <p:spPr>
          <a:xfrm>
            <a:off x="4956959" y="1724369"/>
            <a:ext cx="3557201" cy="1704631"/>
          </a:xfrm>
        </p:spPr>
        <p:txBody>
          <a:bodyPr>
            <a:normAutofit/>
          </a:bodyPr>
          <a:lstStyle>
            <a:lvl1pPr>
              <a:defRPr sz="1350" b="0" i="1">
                <a:latin typeface="Verdana" panose="020B0604030504040204" pitchFamily="34" charset="0"/>
                <a:ea typeface="Verdana" panose="020B0604030504040204" pitchFamily="34" charset="0"/>
                <a:cs typeface="Verdana" panose="020B0604030504040204" pitchFamily="34" charset="0"/>
              </a:defRPr>
            </a:lvl1pPr>
          </a:lstStyle>
          <a:p>
            <a:r>
              <a:rPr lang="en-GB" dirty="0"/>
              <a:t>“Quote”</a:t>
            </a:r>
            <a:endParaRPr lang="en-NL" dirty="0"/>
          </a:p>
        </p:txBody>
      </p:sp>
      <p:sp>
        <p:nvSpPr>
          <p:cNvPr id="3" name="Date Placeholder 2">
            <a:extLst>
              <a:ext uri="{FF2B5EF4-FFF2-40B4-BE49-F238E27FC236}">
                <a16:creationId xmlns:a16="http://schemas.microsoft.com/office/drawing/2014/main" id="{87A2FD3A-2A7A-112E-0DC0-4F47FD9E11AB}"/>
              </a:ext>
            </a:extLst>
          </p:cNvPr>
          <p:cNvSpPr>
            <a:spLocks noGrp="1"/>
          </p:cNvSpPr>
          <p:nvPr>
            <p:ph type="dt" sz="half" idx="10"/>
          </p:nvPr>
        </p:nvSpPr>
        <p:spPr/>
        <p:txBody>
          <a:bodyPr/>
          <a:lstStyle/>
          <a:p>
            <a:fld id="{6FB81769-CAC8-4C4D-A7FC-B09456E039A3}" type="datetime6">
              <a:rPr lang="en-US" smtClean="0"/>
              <a:t>March 24</a:t>
            </a:fld>
            <a:endParaRPr lang="en-NL"/>
          </a:p>
        </p:txBody>
      </p:sp>
      <p:sp>
        <p:nvSpPr>
          <p:cNvPr id="4" name="Footer Placeholder 3">
            <a:extLst>
              <a:ext uri="{FF2B5EF4-FFF2-40B4-BE49-F238E27FC236}">
                <a16:creationId xmlns:a16="http://schemas.microsoft.com/office/drawing/2014/main" id="{EF43C122-9DC7-8049-FB09-ED8B1EC492A5}"/>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979E7D6C-B91C-527C-7ADB-C3D2A341711C}"/>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8" name="Picture Placeholder 2">
            <a:extLst>
              <a:ext uri="{FF2B5EF4-FFF2-40B4-BE49-F238E27FC236}">
                <a16:creationId xmlns:a16="http://schemas.microsoft.com/office/drawing/2014/main" id="{3818A70C-F9FA-DC38-A21A-A58D4DB8B70F}"/>
              </a:ext>
            </a:extLst>
          </p:cNvPr>
          <p:cNvSpPr>
            <a:spLocks noGrp="1"/>
          </p:cNvSpPr>
          <p:nvPr>
            <p:ph type="pic" idx="1"/>
          </p:nvPr>
        </p:nvSpPr>
        <p:spPr>
          <a:xfrm>
            <a:off x="198899" y="295009"/>
            <a:ext cx="4638771" cy="56980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a:p>
        </p:txBody>
      </p:sp>
      <p:sp>
        <p:nvSpPr>
          <p:cNvPr id="6" name="Text Placeholder 2">
            <a:extLst>
              <a:ext uri="{FF2B5EF4-FFF2-40B4-BE49-F238E27FC236}">
                <a16:creationId xmlns:a16="http://schemas.microsoft.com/office/drawing/2014/main" id="{E2237509-0809-AFDD-AD6E-EEE159A10C8C}"/>
              </a:ext>
            </a:extLst>
          </p:cNvPr>
          <p:cNvSpPr>
            <a:spLocks noGrp="1"/>
          </p:cNvSpPr>
          <p:nvPr>
            <p:ph type="body" idx="34" hasCustomPrompt="1"/>
          </p:nvPr>
        </p:nvSpPr>
        <p:spPr>
          <a:xfrm>
            <a:off x="4956959" y="3643904"/>
            <a:ext cx="3557201" cy="729050"/>
          </a:xfrm>
        </p:spPr>
        <p:txBody>
          <a:bodyPr>
            <a:normAutofit/>
          </a:bodyPr>
          <a:lstStyle>
            <a:lvl1pPr marL="0" indent="0" algn="ctr">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Source OR description of image</a:t>
            </a:r>
          </a:p>
        </p:txBody>
      </p:sp>
    </p:spTree>
    <p:extLst>
      <p:ext uri="{BB962C8B-B14F-4D97-AF65-F5344CB8AC3E}">
        <p14:creationId xmlns:p14="http://schemas.microsoft.com/office/powerpoint/2010/main" val="655885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 image [2]">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0F413D-9363-6793-F0FD-72785C3DD91B}"/>
              </a:ext>
            </a:extLst>
          </p:cNvPr>
          <p:cNvSpPr>
            <a:spLocks noGrp="1"/>
          </p:cNvSpPr>
          <p:nvPr>
            <p:ph type="pic" idx="1"/>
          </p:nvPr>
        </p:nvSpPr>
        <p:spPr>
          <a:xfrm>
            <a:off x="0" y="1"/>
            <a:ext cx="9144000" cy="617837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a:p>
        </p:txBody>
      </p:sp>
      <p:sp>
        <p:nvSpPr>
          <p:cNvPr id="7" name="Rectangle 6">
            <a:extLst>
              <a:ext uri="{FF2B5EF4-FFF2-40B4-BE49-F238E27FC236}">
                <a16:creationId xmlns:a16="http://schemas.microsoft.com/office/drawing/2014/main" id="{9FFA28CF-CAAD-2FE7-80E1-E8BCC0518B66}"/>
              </a:ext>
            </a:extLst>
          </p:cNvPr>
          <p:cNvSpPr/>
          <p:nvPr userDrawn="1"/>
        </p:nvSpPr>
        <p:spPr>
          <a:xfrm>
            <a:off x="499675" y="0"/>
            <a:ext cx="2928551" cy="32621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 name="Title 1">
            <a:extLst>
              <a:ext uri="{FF2B5EF4-FFF2-40B4-BE49-F238E27FC236}">
                <a16:creationId xmlns:a16="http://schemas.microsoft.com/office/drawing/2014/main" id="{973D7A8C-93BA-4C2D-4279-187441C14B56}"/>
              </a:ext>
            </a:extLst>
          </p:cNvPr>
          <p:cNvSpPr>
            <a:spLocks noGrp="1"/>
          </p:cNvSpPr>
          <p:nvPr>
            <p:ph type="title" hasCustomPrompt="1"/>
          </p:nvPr>
        </p:nvSpPr>
        <p:spPr>
          <a:xfrm>
            <a:off x="767662" y="169382"/>
            <a:ext cx="2392577" cy="1684132"/>
          </a:xfrm>
        </p:spPr>
        <p:txBody>
          <a:bodyPr>
            <a:normAutofit/>
          </a:bodyPr>
          <a:lstStyle>
            <a:lvl1pPr>
              <a:defRPr sz="1350" b="0" i="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“Quote”</a:t>
            </a:r>
            <a:endParaRPr lang="en-NL" dirty="0"/>
          </a:p>
        </p:txBody>
      </p:sp>
      <p:sp>
        <p:nvSpPr>
          <p:cNvPr id="3" name="Date Placeholder 2">
            <a:extLst>
              <a:ext uri="{FF2B5EF4-FFF2-40B4-BE49-F238E27FC236}">
                <a16:creationId xmlns:a16="http://schemas.microsoft.com/office/drawing/2014/main" id="{87A2FD3A-2A7A-112E-0DC0-4F47FD9E11AB}"/>
              </a:ext>
            </a:extLst>
          </p:cNvPr>
          <p:cNvSpPr>
            <a:spLocks noGrp="1"/>
          </p:cNvSpPr>
          <p:nvPr>
            <p:ph type="dt" sz="half" idx="10"/>
          </p:nvPr>
        </p:nvSpPr>
        <p:spPr/>
        <p:txBody>
          <a:bodyPr/>
          <a:lstStyle/>
          <a:p>
            <a:fld id="{6FB81769-CAC8-4C4D-A7FC-B09456E039A3}" type="datetime6">
              <a:rPr lang="en-US" smtClean="0"/>
              <a:t>March 24</a:t>
            </a:fld>
            <a:endParaRPr lang="en-NL"/>
          </a:p>
        </p:txBody>
      </p:sp>
      <p:sp>
        <p:nvSpPr>
          <p:cNvPr id="4" name="Footer Placeholder 3">
            <a:extLst>
              <a:ext uri="{FF2B5EF4-FFF2-40B4-BE49-F238E27FC236}">
                <a16:creationId xmlns:a16="http://schemas.microsoft.com/office/drawing/2014/main" id="{EF43C122-9DC7-8049-FB09-ED8B1EC492A5}"/>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979E7D6C-B91C-527C-7ADB-C3D2A341711C}"/>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6" name="Text Placeholder 2">
            <a:extLst>
              <a:ext uri="{FF2B5EF4-FFF2-40B4-BE49-F238E27FC236}">
                <a16:creationId xmlns:a16="http://schemas.microsoft.com/office/drawing/2014/main" id="{D873785B-DDC0-419B-AB70-443878B572F5}"/>
              </a:ext>
            </a:extLst>
          </p:cNvPr>
          <p:cNvSpPr>
            <a:spLocks noGrp="1"/>
          </p:cNvSpPr>
          <p:nvPr>
            <p:ph type="body" idx="34" hasCustomPrompt="1"/>
          </p:nvPr>
        </p:nvSpPr>
        <p:spPr>
          <a:xfrm>
            <a:off x="767662" y="2193324"/>
            <a:ext cx="2392577" cy="729050"/>
          </a:xfrm>
        </p:spPr>
        <p:txBody>
          <a:bodyPr>
            <a:normAutofit/>
          </a:bodyPr>
          <a:lstStyle>
            <a:lvl1pPr marL="0" indent="0" algn="ctr">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Source OR description of image</a:t>
            </a:r>
          </a:p>
        </p:txBody>
      </p:sp>
    </p:spTree>
    <p:extLst>
      <p:ext uri="{BB962C8B-B14F-4D97-AF65-F5344CB8AC3E}">
        <p14:creationId xmlns:p14="http://schemas.microsoft.com/office/powerpoint/2010/main" val="2974889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 image [3]">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D7A8C-93BA-4C2D-4279-187441C14B56}"/>
              </a:ext>
            </a:extLst>
          </p:cNvPr>
          <p:cNvSpPr>
            <a:spLocks noGrp="1"/>
          </p:cNvSpPr>
          <p:nvPr>
            <p:ph type="title" hasCustomPrompt="1"/>
          </p:nvPr>
        </p:nvSpPr>
        <p:spPr>
          <a:xfrm>
            <a:off x="1170031" y="1996218"/>
            <a:ext cx="6803939" cy="1117685"/>
          </a:xfrm>
        </p:spPr>
        <p:txBody>
          <a:bodyPr>
            <a:normAutofit/>
          </a:bodyPr>
          <a:lstStyle>
            <a:lvl1pPr>
              <a:defRPr sz="1350" b="0" i="1">
                <a:latin typeface="Verdana" panose="020B0604030504040204" pitchFamily="34" charset="0"/>
                <a:ea typeface="Verdana" panose="020B0604030504040204" pitchFamily="34" charset="0"/>
                <a:cs typeface="Verdana" panose="020B0604030504040204" pitchFamily="34" charset="0"/>
              </a:defRPr>
            </a:lvl1pPr>
          </a:lstStyle>
          <a:p>
            <a:r>
              <a:rPr lang="en-GB" dirty="0"/>
              <a:t>“Longer quote / statement”</a:t>
            </a:r>
            <a:endParaRPr lang="en-NL" dirty="0"/>
          </a:p>
        </p:txBody>
      </p:sp>
      <p:sp>
        <p:nvSpPr>
          <p:cNvPr id="3" name="Date Placeholder 2">
            <a:extLst>
              <a:ext uri="{FF2B5EF4-FFF2-40B4-BE49-F238E27FC236}">
                <a16:creationId xmlns:a16="http://schemas.microsoft.com/office/drawing/2014/main" id="{87A2FD3A-2A7A-112E-0DC0-4F47FD9E11AB}"/>
              </a:ext>
            </a:extLst>
          </p:cNvPr>
          <p:cNvSpPr>
            <a:spLocks noGrp="1"/>
          </p:cNvSpPr>
          <p:nvPr>
            <p:ph type="dt" sz="half" idx="10"/>
          </p:nvPr>
        </p:nvSpPr>
        <p:spPr/>
        <p:txBody>
          <a:bodyPr/>
          <a:lstStyle/>
          <a:p>
            <a:fld id="{6FB81769-CAC8-4C4D-A7FC-B09456E039A3}" type="datetime6">
              <a:rPr lang="en-US" smtClean="0"/>
              <a:t>March 24</a:t>
            </a:fld>
            <a:endParaRPr lang="en-NL"/>
          </a:p>
        </p:txBody>
      </p:sp>
      <p:sp>
        <p:nvSpPr>
          <p:cNvPr id="4" name="Footer Placeholder 3">
            <a:extLst>
              <a:ext uri="{FF2B5EF4-FFF2-40B4-BE49-F238E27FC236}">
                <a16:creationId xmlns:a16="http://schemas.microsoft.com/office/drawing/2014/main" id="{EF43C122-9DC7-8049-FB09-ED8B1EC492A5}"/>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979E7D6C-B91C-527C-7ADB-C3D2A341711C}"/>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7" name="Text Placeholder 2">
            <a:extLst>
              <a:ext uri="{FF2B5EF4-FFF2-40B4-BE49-F238E27FC236}">
                <a16:creationId xmlns:a16="http://schemas.microsoft.com/office/drawing/2014/main" id="{45A65061-0BF6-E889-F13E-FC4206D361C5}"/>
              </a:ext>
            </a:extLst>
          </p:cNvPr>
          <p:cNvSpPr>
            <a:spLocks noGrp="1"/>
          </p:cNvSpPr>
          <p:nvPr>
            <p:ph type="body" idx="34" hasCustomPrompt="1"/>
          </p:nvPr>
        </p:nvSpPr>
        <p:spPr>
          <a:xfrm>
            <a:off x="1170031" y="3285559"/>
            <a:ext cx="6803939" cy="729050"/>
          </a:xfrm>
        </p:spPr>
        <p:txBody>
          <a:bodyPr>
            <a:normAutofit/>
          </a:bodyPr>
          <a:lstStyle>
            <a:lvl1pPr marL="0" indent="0" algn="ctr">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Source OR description of image</a:t>
            </a:r>
          </a:p>
        </p:txBody>
      </p:sp>
    </p:spTree>
    <p:extLst>
      <p:ext uri="{BB962C8B-B14F-4D97-AF65-F5344CB8AC3E}">
        <p14:creationId xmlns:p14="http://schemas.microsoft.com/office/powerpoint/2010/main" val="499926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 image [4]">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72C24381-90E0-8AE9-8EFA-808A66F0427E}"/>
              </a:ext>
            </a:extLst>
          </p:cNvPr>
          <p:cNvSpPr>
            <a:spLocks noGrp="1"/>
          </p:cNvSpPr>
          <p:nvPr>
            <p:ph type="pic" idx="1"/>
          </p:nvPr>
        </p:nvSpPr>
        <p:spPr>
          <a:xfrm>
            <a:off x="1" y="0"/>
            <a:ext cx="9143999" cy="614130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dirty="0"/>
          </a:p>
        </p:txBody>
      </p:sp>
      <p:sp>
        <p:nvSpPr>
          <p:cNvPr id="7" name="Rectangle 6">
            <a:extLst>
              <a:ext uri="{FF2B5EF4-FFF2-40B4-BE49-F238E27FC236}">
                <a16:creationId xmlns:a16="http://schemas.microsoft.com/office/drawing/2014/main" id="{9FFA28CF-CAAD-2FE7-80E1-E8BCC0518B66}"/>
              </a:ext>
            </a:extLst>
          </p:cNvPr>
          <p:cNvSpPr/>
          <p:nvPr userDrawn="1"/>
        </p:nvSpPr>
        <p:spPr>
          <a:xfrm>
            <a:off x="447545" y="5206233"/>
            <a:ext cx="8248910" cy="74140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3" name="Date Placeholder 2">
            <a:extLst>
              <a:ext uri="{FF2B5EF4-FFF2-40B4-BE49-F238E27FC236}">
                <a16:creationId xmlns:a16="http://schemas.microsoft.com/office/drawing/2014/main" id="{87A2FD3A-2A7A-112E-0DC0-4F47FD9E11AB}"/>
              </a:ext>
            </a:extLst>
          </p:cNvPr>
          <p:cNvSpPr>
            <a:spLocks noGrp="1"/>
          </p:cNvSpPr>
          <p:nvPr>
            <p:ph type="dt" sz="half" idx="10"/>
          </p:nvPr>
        </p:nvSpPr>
        <p:spPr/>
        <p:txBody>
          <a:bodyPr/>
          <a:lstStyle/>
          <a:p>
            <a:fld id="{6FB81769-CAC8-4C4D-A7FC-B09456E039A3}" type="datetime6">
              <a:rPr lang="en-US" smtClean="0"/>
              <a:t>March 24</a:t>
            </a:fld>
            <a:endParaRPr lang="en-NL"/>
          </a:p>
        </p:txBody>
      </p:sp>
      <p:sp>
        <p:nvSpPr>
          <p:cNvPr id="4" name="Footer Placeholder 3">
            <a:extLst>
              <a:ext uri="{FF2B5EF4-FFF2-40B4-BE49-F238E27FC236}">
                <a16:creationId xmlns:a16="http://schemas.microsoft.com/office/drawing/2014/main" id="{EF43C122-9DC7-8049-FB09-ED8B1EC492A5}"/>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979E7D6C-B91C-527C-7ADB-C3D2A341711C}"/>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2" name="Text Placeholder 2">
            <a:extLst>
              <a:ext uri="{FF2B5EF4-FFF2-40B4-BE49-F238E27FC236}">
                <a16:creationId xmlns:a16="http://schemas.microsoft.com/office/drawing/2014/main" id="{15E00710-EA0A-33F7-BB9B-03A046FDC796}"/>
              </a:ext>
            </a:extLst>
          </p:cNvPr>
          <p:cNvSpPr>
            <a:spLocks noGrp="1"/>
          </p:cNvSpPr>
          <p:nvPr>
            <p:ph type="body" idx="34" hasCustomPrompt="1"/>
          </p:nvPr>
        </p:nvSpPr>
        <p:spPr>
          <a:xfrm>
            <a:off x="601202" y="5313285"/>
            <a:ext cx="7912958" cy="527303"/>
          </a:xfrm>
        </p:spPr>
        <p:txBody>
          <a:bodyPr>
            <a:normAutofit/>
          </a:bodyPr>
          <a:lstStyle>
            <a:lvl1pPr marL="0" indent="0" algn="ctr">
              <a:buNone/>
              <a:defRPr sz="135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Source OR description of image</a:t>
            </a:r>
          </a:p>
        </p:txBody>
      </p:sp>
    </p:spTree>
    <p:extLst>
      <p:ext uri="{BB962C8B-B14F-4D97-AF65-F5344CB8AC3E}">
        <p14:creationId xmlns:p14="http://schemas.microsoft.com/office/powerpoint/2010/main" val="2718909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 image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FA28CF-CAAD-2FE7-80E1-E8BCC0518B66}"/>
              </a:ext>
            </a:extLst>
          </p:cNvPr>
          <p:cNvSpPr/>
          <p:nvPr userDrawn="1"/>
        </p:nvSpPr>
        <p:spPr>
          <a:xfrm>
            <a:off x="0" y="0"/>
            <a:ext cx="2845143" cy="61829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 name="Title 1">
            <a:extLst>
              <a:ext uri="{FF2B5EF4-FFF2-40B4-BE49-F238E27FC236}">
                <a16:creationId xmlns:a16="http://schemas.microsoft.com/office/drawing/2014/main" id="{973D7A8C-93BA-4C2D-4279-187441C14B56}"/>
              </a:ext>
            </a:extLst>
          </p:cNvPr>
          <p:cNvSpPr>
            <a:spLocks noGrp="1"/>
          </p:cNvSpPr>
          <p:nvPr>
            <p:ph type="title" hasCustomPrompt="1"/>
          </p:nvPr>
        </p:nvSpPr>
        <p:spPr>
          <a:xfrm>
            <a:off x="3527863" y="1090183"/>
            <a:ext cx="2392577" cy="1684132"/>
          </a:xfrm>
        </p:spPr>
        <p:txBody>
          <a:bodyPr>
            <a:normAutofit/>
          </a:bodyPr>
          <a:lstStyle>
            <a:lvl1pPr>
              <a:defRPr sz="1350" b="0" i="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“Quote”</a:t>
            </a:r>
            <a:endParaRPr lang="en-NL" dirty="0"/>
          </a:p>
        </p:txBody>
      </p:sp>
      <p:sp>
        <p:nvSpPr>
          <p:cNvPr id="3" name="Date Placeholder 2">
            <a:extLst>
              <a:ext uri="{FF2B5EF4-FFF2-40B4-BE49-F238E27FC236}">
                <a16:creationId xmlns:a16="http://schemas.microsoft.com/office/drawing/2014/main" id="{87A2FD3A-2A7A-112E-0DC0-4F47FD9E11AB}"/>
              </a:ext>
            </a:extLst>
          </p:cNvPr>
          <p:cNvSpPr>
            <a:spLocks noGrp="1"/>
          </p:cNvSpPr>
          <p:nvPr>
            <p:ph type="dt" sz="half" idx="10"/>
          </p:nvPr>
        </p:nvSpPr>
        <p:spPr/>
        <p:txBody>
          <a:bodyPr/>
          <a:lstStyle/>
          <a:p>
            <a:fld id="{6FB81769-CAC8-4C4D-A7FC-B09456E039A3}" type="datetime6">
              <a:rPr lang="en-US" smtClean="0"/>
              <a:t>March 24</a:t>
            </a:fld>
            <a:endParaRPr lang="en-NL"/>
          </a:p>
        </p:txBody>
      </p:sp>
      <p:sp>
        <p:nvSpPr>
          <p:cNvPr id="4" name="Footer Placeholder 3">
            <a:extLst>
              <a:ext uri="{FF2B5EF4-FFF2-40B4-BE49-F238E27FC236}">
                <a16:creationId xmlns:a16="http://schemas.microsoft.com/office/drawing/2014/main" id="{EF43C122-9DC7-8049-FB09-ED8B1EC492A5}"/>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979E7D6C-B91C-527C-7ADB-C3D2A341711C}"/>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10" name="Picture Placeholder 2">
            <a:extLst>
              <a:ext uri="{FF2B5EF4-FFF2-40B4-BE49-F238E27FC236}">
                <a16:creationId xmlns:a16="http://schemas.microsoft.com/office/drawing/2014/main" id="{62B09C37-C117-9E34-7CEE-55C3C32C21AE}"/>
              </a:ext>
            </a:extLst>
          </p:cNvPr>
          <p:cNvSpPr>
            <a:spLocks noGrp="1"/>
          </p:cNvSpPr>
          <p:nvPr>
            <p:ph type="pic" idx="1"/>
          </p:nvPr>
        </p:nvSpPr>
        <p:spPr>
          <a:xfrm>
            <a:off x="243275" y="249364"/>
            <a:ext cx="3074515" cy="468098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a:p>
        </p:txBody>
      </p:sp>
      <p:sp>
        <p:nvSpPr>
          <p:cNvPr id="11" name="Picture Placeholder 2">
            <a:extLst>
              <a:ext uri="{FF2B5EF4-FFF2-40B4-BE49-F238E27FC236}">
                <a16:creationId xmlns:a16="http://schemas.microsoft.com/office/drawing/2014/main" id="{CC03092C-6D7B-E992-79F3-A8A8A8D9201D}"/>
              </a:ext>
            </a:extLst>
          </p:cNvPr>
          <p:cNvSpPr>
            <a:spLocks noGrp="1"/>
          </p:cNvSpPr>
          <p:nvPr>
            <p:ph type="pic" idx="13"/>
          </p:nvPr>
        </p:nvSpPr>
        <p:spPr>
          <a:xfrm>
            <a:off x="6298858" y="1618736"/>
            <a:ext cx="2748251" cy="424707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a:p>
        </p:txBody>
      </p:sp>
      <p:sp>
        <p:nvSpPr>
          <p:cNvPr id="6" name="Text Placeholder 2">
            <a:extLst>
              <a:ext uri="{FF2B5EF4-FFF2-40B4-BE49-F238E27FC236}">
                <a16:creationId xmlns:a16="http://schemas.microsoft.com/office/drawing/2014/main" id="{D9EA0A33-DB47-F291-E155-7CE6D65FC77E}"/>
              </a:ext>
            </a:extLst>
          </p:cNvPr>
          <p:cNvSpPr>
            <a:spLocks noGrp="1"/>
          </p:cNvSpPr>
          <p:nvPr>
            <p:ph type="body" idx="34" hasCustomPrompt="1"/>
          </p:nvPr>
        </p:nvSpPr>
        <p:spPr>
          <a:xfrm>
            <a:off x="3561064" y="3231996"/>
            <a:ext cx="2359376" cy="935466"/>
          </a:xfrm>
        </p:spPr>
        <p:txBody>
          <a:bodyPr>
            <a:normAutofit/>
          </a:bodyPr>
          <a:lstStyle>
            <a:lvl1pPr marL="0" indent="0" algn="ctr">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Source OR description of image</a:t>
            </a:r>
          </a:p>
        </p:txBody>
      </p:sp>
    </p:spTree>
    <p:extLst>
      <p:ext uri="{BB962C8B-B14F-4D97-AF65-F5344CB8AC3E}">
        <p14:creationId xmlns:p14="http://schemas.microsoft.com/office/powerpoint/2010/main" val="3829125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 image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FA28CF-CAAD-2FE7-80E1-E8BCC0518B66}"/>
              </a:ext>
            </a:extLst>
          </p:cNvPr>
          <p:cNvSpPr/>
          <p:nvPr userDrawn="1"/>
        </p:nvSpPr>
        <p:spPr>
          <a:xfrm>
            <a:off x="0" y="0"/>
            <a:ext cx="9144000" cy="347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 name="Title 1">
            <a:extLst>
              <a:ext uri="{FF2B5EF4-FFF2-40B4-BE49-F238E27FC236}">
                <a16:creationId xmlns:a16="http://schemas.microsoft.com/office/drawing/2014/main" id="{973D7A8C-93BA-4C2D-4279-187441C14B56}"/>
              </a:ext>
            </a:extLst>
          </p:cNvPr>
          <p:cNvSpPr>
            <a:spLocks noGrp="1"/>
          </p:cNvSpPr>
          <p:nvPr>
            <p:ph type="title" hasCustomPrompt="1"/>
          </p:nvPr>
        </p:nvSpPr>
        <p:spPr>
          <a:xfrm>
            <a:off x="664185" y="4906549"/>
            <a:ext cx="2004875" cy="1179377"/>
          </a:xfrm>
        </p:spPr>
        <p:txBody>
          <a:bodyPr>
            <a:normAutofit/>
          </a:bodyPr>
          <a:lstStyle>
            <a:lvl1pPr algn="r">
              <a:defRPr sz="1650" b="0" i="0">
                <a:solidFill>
                  <a:schemeClr val="tx1"/>
                </a:solidFill>
                <a:latin typeface="Josefin Sans" pitchFamily="2" charset="77"/>
                <a:ea typeface="Verdana" panose="020B0604030504040204" pitchFamily="34" charset="0"/>
                <a:cs typeface="Verdana" panose="020B0604030504040204" pitchFamily="34" charset="0"/>
              </a:defRPr>
            </a:lvl1pPr>
          </a:lstStyle>
          <a:p>
            <a:r>
              <a:rPr lang="en-GB" dirty="0"/>
              <a:t>Heading</a:t>
            </a:r>
            <a:endParaRPr lang="en-NL" dirty="0"/>
          </a:p>
        </p:txBody>
      </p:sp>
      <p:sp>
        <p:nvSpPr>
          <p:cNvPr id="3" name="Date Placeholder 2">
            <a:extLst>
              <a:ext uri="{FF2B5EF4-FFF2-40B4-BE49-F238E27FC236}">
                <a16:creationId xmlns:a16="http://schemas.microsoft.com/office/drawing/2014/main" id="{87A2FD3A-2A7A-112E-0DC0-4F47FD9E11AB}"/>
              </a:ext>
            </a:extLst>
          </p:cNvPr>
          <p:cNvSpPr>
            <a:spLocks noGrp="1"/>
          </p:cNvSpPr>
          <p:nvPr>
            <p:ph type="dt" sz="half" idx="10"/>
          </p:nvPr>
        </p:nvSpPr>
        <p:spPr/>
        <p:txBody>
          <a:bodyPr/>
          <a:lstStyle/>
          <a:p>
            <a:fld id="{6FB81769-CAC8-4C4D-A7FC-B09456E039A3}" type="datetime6">
              <a:rPr lang="en-US" smtClean="0"/>
              <a:t>March 24</a:t>
            </a:fld>
            <a:endParaRPr lang="en-NL"/>
          </a:p>
        </p:txBody>
      </p:sp>
      <p:sp>
        <p:nvSpPr>
          <p:cNvPr id="4" name="Footer Placeholder 3">
            <a:extLst>
              <a:ext uri="{FF2B5EF4-FFF2-40B4-BE49-F238E27FC236}">
                <a16:creationId xmlns:a16="http://schemas.microsoft.com/office/drawing/2014/main" id="{EF43C122-9DC7-8049-FB09-ED8B1EC492A5}"/>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979E7D6C-B91C-527C-7ADB-C3D2A341711C}"/>
              </a:ext>
            </a:extLst>
          </p:cNvPr>
          <p:cNvSpPr>
            <a:spLocks noGrp="1"/>
          </p:cNvSpPr>
          <p:nvPr>
            <p:ph type="sldNum" sz="quarter" idx="12"/>
          </p:nvPr>
        </p:nvSpPr>
        <p:spPr/>
        <p:txBody>
          <a:bodyPr/>
          <a:lstStyle/>
          <a:p>
            <a:fld id="{B100C351-7C1A-2F4E-8C93-A1607502602D}" type="slidenum">
              <a:rPr lang="en-NL" smtClean="0"/>
              <a:t>‹#›</a:t>
            </a:fld>
            <a:endParaRPr lang="en-NL"/>
          </a:p>
        </p:txBody>
      </p:sp>
      <p:sp>
        <p:nvSpPr>
          <p:cNvPr id="10" name="Picture Placeholder 2">
            <a:extLst>
              <a:ext uri="{FF2B5EF4-FFF2-40B4-BE49-F238E27FC236}">
                <a16:creationId xmlns:a16="http://schemas.microsoft.com/office/drawing/2014/main" id="{75B0E524-A145-7140-D8FA-B86B6212DB7C}"/>
              </a:ext>
            </a:extLst>
          </p:cNvPr>
          <p:cNvSpPr>
            <a:spLocks noGrp="1"/>
          </p:cNvSpPr>
          <p:nvPr>
            <p:ph type="pic" idx="1"/>
          </p:nvPr>
        </p:nvSpPr>
        <p:spPr>
          <a:xfrm>
            <a:off x="372666" y="589068"/>
            <a:ext cx="8398669" cy="408406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NL"/>
          </a:p>
        </p:txBody>
      </p:sp>
      <p:sp>
        <p:nvSpPr>
          <p:cNvPr id="6" name="Text Placeholder 2">
            <a:extLst>
              <a:ext uri="{FF2B5EF4-FFF2-40B4-BE49-F238E27FC236}">
                <a16:creationId xmlns:a16="http://schemas.microsoft.com/office/drawing/2014/main" id="{F4E1D43C-2DED-F5FE-6CB0-CDC06E314730}"/>
              </a:ext>
            </a:extLst>
          </p:cNvPr>
          <p:cNvSpPr>
            <a:spLocks noGrp="1"/>
          </p:cNvSpPr>
          <p:nvPr>
            <p:ph type="body" idx="34" hasCustomPrompt="1"/>
          </p:nvPr>
        </p:nvSpPr>
        <p:spPr>
          <a:xfrm>
            <a:off x="2793399" y="5133787"/>
            <a:ext cx="5977936" cy="859241"/>
          </a:xfrm>
        </p:spPr>
        <p:txBody>
          <a:bodyPr>
            <a:normAutofit/>
          </a:bodyPr>
          <a:lstStyle>
            <a:lvl1pPr marL="0" indent="0" algn="l">
              <a:buNone/>
              <a:defRPr sz="135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Source OR description of image</a:t>
            </a:r>
          </a:p>
        </p:txBody>
      </p:sp>
    </p:spTree>
    <p:extLst>
      <p:ext uri="{BB962C8B-B14F-4D97-AF65-F5344CB8AC3E}">
        <p14:creationId xmlns:p14="http://schemas.microsoft.com/office/powerpoint/2010/main" val="1532052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850" y="4450814"/>
            <a:ext cx="8496300" cy="1100674"/>
          </a:xfrm>
        </p:spPr>
        <p:txBody>
          <a:bodyPr anchor="t" anchorCtr="0"/>
          <a:lstStyle>
            <a:lvl1pPr>
              <a:defRPr sz="4400" b="0"/>
            </a:lvl1pPr>
          </a:lstStyle>
          <a:p>
            <a:r>
              <a:rPr lang="en-US" dirty="0"/>
              <a:t>Click to edit Master title style</a:t>
            </a:r>
          </a:p>
        </p:txBody>
      </p:sp>
      <p:sp>
        <p:nvSpPr>
          <p:cNvPr id="3" name="Text Placeholder 2"/>
          <p:cNvSpPr>
            <a:spLocks noGrp="1"/>
          </p:cNvSpPr>
          <p:nvPr>
            <p:ph type="body" idx="1"/>
          </p:nvPr>
        </p:nvSpPr>
        <p:spPr>
          <a:xfrm>
            <a:off x="323850" y="1295402"/>
            <a:ext cx="8496300" cy="3058235"/>
          </a:xfrm>
        </p:spPr>
        <p:txBody>
          <a:bodyPr anchor="b" anchorCtr="0"/>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99987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23850" y="1295401"/>
            <a:ext cx="4140150" cy="424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0900" y="1295401"/>
            <a:ext cx="4159250" cy="424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3214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23850" y="1295401"/>
            <a:ext cx="4140150" cy="4248000"/>
          </a:xfrm>
        </p:spPr>
        <p:txBody>
          <a:bodyPr/>
          <a:lstStyle>
            <a:lvl1pPr marL="0" indent="0">
              <a:buNone/>
              <a:defRPr/>
            </a:lvl1pPr>
            <a:lvl2pPr marL="0" indent="0">
              <a:buNone/>
              <a:defRPr/>
            </a:lvl2pPr>
            <a:lvl3pPr marL="177800" indent="-177800">
              <a:buFont typeface="Arial" panose="020B0604020202020204" pitchFamily="34" charset="0"/>
              <a:buChar char="•"/>
              <a:defRPr/>
            </a:lvl3pPr>
            <a:lvl4pPr marL="355600" indent="-177800">
              <a:defRPr/>
            </a:lvl4pPr>
            <a:lvl5pPr marL="0" indent="0">
              <a:buFontTx/>
              <a:buNone/>
              <a:defRPr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0900" y="1305000"/>
            <a:ext cx="4159250" cy="4248000"/>
          </a:xfrm>
        </p:spPr>
        <p:txBody>
          <a:bodyPr/>
          <a:lstStyle>
            <a:lvl1pPr marL="0" indent="0">
              <a:buNone/>
              <a:defRPr/>
            </a:lvl1pPr>
            <a:lvl2pPr marL="0" indent="0">
              <a:buNone/>
              <a:defRPr/>
            </a:lvl2pPr>
            <a:lvl3pPr marL="177800" indent="-177800">
              <a:buFont typeface="Arial" panose="020B0604020202020204" pitchFamily="34" charset="0"/>
              <a:buChar char="•"/>
              <a:defRPr/>
            </a:lvl3pPr>
            <a:lvl4pPr marL="355600" indent="-177800">
              <a:defRPr/>
            </a:lvl4pPr>
            <a:lvl5pPr marL="0" indent="0">
              <a:buFontTx/>
              <a:buNone/>
              <a:defRPr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3085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OFFSET">
    <p:spTree>
      <p:nvGrpSpPr>
        <p:cNvPr id="1" name=""/>
        <p:cNvGrpSpPr/>
        <p:nvPr/>
      </p:nvGrpSpPr>
      <p:grpSpPr>
        <a:xfrm>
          <a:off x="0" y="0"/>
          <a:ext cx="0" cy="0"/>
          <a:chOff x="0" y="0"/>
          <a:chExt cx="0" cy="0"/>
        </a:xfrm>
      </p:grpSpPr>
      <p:sp>
        <p:nvSpPr>
          <p:cNvPr id="2" name="Title 1"/>
          <p:cNvSpPr>
            <a:spLocks noGrp="1"/>
          </p:cNvSpPr>
          <p:nvPr>
            <p:ph type="title"/>
          </p:nvPr>
        </p:nvSpPr>
        <p:spPr>
          <a:xfrm>
            <a:off x="315228" y="216000"/>
            <a:ext cx="6452772" cy="792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23850" y="1295401"/>
            <a:ext cx="4484818" cy="4248000"/>
          </a:xfrm>
        </p:spPr>
        <p:txBody>
          <a:bodyPr/>
          <a:lstStyle>
            <a:lvl1pPr marL="0" indent="0">
              <a:buNone/>
              <a:defRPr/>
            </a:lvl1pPr>
            <a:lvl2pPr marL="0" indent="0">
              <a:buNone/>
              <a:defRPr/>
            </a:lvl2pPr>
            <a:lvl3pPr marL="177800" indent="-177800">
              <a:buFont typeface="Arial" panose="020B0604020202020204" pitchFamily="34" charset="0"/>
              <a:buChar char="•"/>
              <a:defRPr/>
            </a:lvl3pPr>
            <a:lvl4pPr marL="355600" indent="-177800">
              <a:defRPr/>
            </a:lvl4pPr>
            <a:lvl5pPr marL="0" indent="0">
              <a:buFontTx/>
              <a:buNone/>
              <a:defRPr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04150" y="1295401"/>
            <a:ext cx="3816000" cy="4248000"/>
          </a:xfrm>
        </p:spPr>
        <p:txBody>
          <a:bodyPr/>
          <a:lstStyle>
            <a:lvl1pPr marL="0" indent="0">
              <a:buNone/>
              <a:defRPr/>
            </a:lvl1pPr>
            <a:lvl2pPr marL="0" indent="0">
              <a:buNone/>
              <a:defRPr/>
            </a:lvl2pPr>
            <a:lvl3pPr marL="177800" indent="-177800">
              <a:buFont typeface="Arial" panose="020B0604020202020204" pitchFamily="34" charset="0"/>
              <a:buChar char="•"/>
              <a:defRPr/>
            </a:lvl3pPr>
            <a:lvl4pPr marL="355600" indent="-177800">
              <a:defRPr/>
            </a:lvl4pPr>
            <a:lvl5pPr marL="0" indent="0">
              <a:buFontTx/>
              <a:buNone/>
              <a:defRPr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528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1295400"/>
            <a:ext cx="4139274" cy="82391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323850" y="2275488"/>
            <a:ext cx="4139275" cy="327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0901" y="1295400"/>
            <a:ext cx="4175125" cy="82391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60900" y="2275488"/>
            <a:ext cx="4159250" cy="327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79F669AD-3D5E-4122-98A4-E43D73D05A89}"/>
              </a:ext>
            </a:extLst>
          </p:cNvPr>
          <p:cNvSpPr>
            <a:spLocks noGrp="1"/>
          </p:cNvSpPr>
          <p:nvPr>
            <p:ph type="title"/>
          </p:nvPr>
        </p:nvSpPr>
        <p:spPr>
          <a:xfrm>
            <a:off x="315228" y="216000"/>
            <a:ext cx="6452772" cy="792000"/>
          </a:xfrm>
        </p:spPr>
        <p:txBody>
          <a:bodyPr/>
          <a:lstStyle/>
          <a:p>
            <a:r>
              <a:rPr lang="en-US"/>
              <a:t>Click to edit Master title style</a:t>
            </a:r>
            <a:endParaRPr lang="en-US" dirty="0"/>
          </a:p>
        </p:txBody>
      </p:sp>
    </p:spTree>
    <p:extLst>
      <p:ext uri="{BB962C8B-B14F-4D97-AF65-F5344CB8AC3E}">
        <p14:creationId xmlns:p14="http://schemas.microsoft.com/office/powerpoint/2010/main" val="3412074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image" Target="../media/image7.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theme" Target="../theme/theme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5228" y="216000"/>
            <a:ext cx="6452772" cy="79200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323850" y="1296000"/>
            <a:ext cx="8496300" cy="4248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UoL_Logo.eps">
            <a:extLst>
              <a:ext uri="{FF2B5EF4-FFF2-40B4-BE49-F238E27FC236}">
                <a16:creationId xmlns:a16="http://schemas.microsoft.com/office/drawing/2014/main" id="{D6D8CA60-B02A-4958-8D17-810A89C72D3F}"/>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939650" y="393128"/>
            <a:ext cx="1897356" cy="541638"/>
          </a:xfrm>
          <a:prstGeom prst="rect">
            <a:avLst/>
          </a:prstGeom>
        </p:spPr>
      </p:pic>
      <p:cxnSp>
        <p:nvCxnSpPr>
          <p:cNvPr id="20" name="Straight Connector 19">
            <a:extLst>
              <a:ext uri="{FF2B5EF4-FFF2-40B4-BE49-F238E27FC236}">
                <a16:creationId xmlns:a16="http://schemas.microsoft.com/office/drawing/2014/main" id="{640EB66D-316C-499C-992B-B8FAE250DA18}"/>
              </a:ext>
            </a:extLst>
          </p:cNvPr>
          <p:cNvCxnSpPr>
            <a:cxnSpLocks/>
          </p:cNvCxnSpPr>
          <p:nvPr userDrawn="1"/>
        </p:nvCxnSpPr>
        <p:spPr>
          <a:xfrm>
            <a:off x="323850" y="1066791"/>
            <a:ext cx="8496300" cy="0"/>
          </a:xfrm>
          <a:prstGeom prst="line">
            <a:avLst/>
          </a:prstGeom>
          <a:noFill/>
          <a:ln w="19050" cap="flat" cmpd="sng" algn="ctr">
            <a:solidFill>
              <a:srgbClr val="000000"/>
            </a:solidFill>
            <a:prstDash val="solid"/>
            <a:miter lim="800000"/>
          </a:ln>
          <a:effectLst/>
        </p:spPr>
      </p:cxnSp>
      <p:sp>
        <p:nvSpPr>
          <p:cNvPr id="22" name="TextBox 21">
            <a:extLst>
              <a:ext uri="{FF2B5EF4-FFF2-40B4-BE49-F238E27FC236}">
                <a16:creationId xmlns:a16="http://schemas.microsoft.com/office/drawing/2014/main" id="{0CFA6F87-4D14-48F8-BB18-EE3294BC2426}"/>
              </a:ext>
            </a:extLst>
          </p:cNvPr>
          <p:cNvSpPr txBox="1"/>
          <p:nvPr userDrawn="1"/>
        </p:nvSpPr>
        <p:spPr>
          <a:xfrm>
            <a:off x="309758" y="6113714"/>
            <a:ext cx="3388593" cy="172355"/>
          </a:xfrm>
          <a:prstGeom prst="rect">
            <a:avLst/>
          </a:prstGeom>
          <a:noFill/>
        </p:spPr>
        <p:txBody>
          <a:bodyPr wrap="square" lIns="0" tIns="0" rIns="0" bIns="0" rtlCol="0">
            <a:spAutoFit/>
          </a:bodyPr>
          <a:lstStyle/>
          <a:p>
            <a:pPr defTabSz="914400" fontAlgn="base">
              <a:lnSpc>
                <a:spcPct val="80000"/>
              </a:lnSpc>
              <a:spcBef>
                <a:spcPct val="0"/>
              </a:spcBef>
              <a:spcAft>
                <a:spcPct val="0"/>
              </a:spcAft>
            </a:pPr>
            <a:r>
              <a:rPr lang="en-US" sz="1400" b="1" dirty="0">
                <a:solidFill>
                  <a:srgbClr val="000000"/>
                </a:solidFill>
                <a:latin typeface="Arial" panose="020B0604020202020204" pitchFamily="34" charset="0"/>
                <a:ea typeface="Geneva" pitchFamily="122" charset="-128"/>
              </a:rPr>
              <a:t>Leeds University Business School</a:t>
            </a:r>
          </a:p>
        </p:txBody>
      </p:sp>
      <p:grpSp>
        <p:nvGrpSpPr>
          <p:cNvPr id="23" name="Group 22">
            <a:extLst>
              <a:ext uri="{FF2B5EF4-FFF2-40B4-BE49-F238E27FC236}">
                <a16:creationId xmlns:a16="http://schemas.microsoft.com/office/drawing/2014/main" id="{1F0657E8-B3A6-4058-B0F7-CF6542BD098F}"/>
              </a:ext>
            </a:extLst>
          </p:cNvPr>
          <p:cNvGrpSpPr/>
          <p:nvPr userDrawn="1"/>
        </p:nvGrpSpPr>
        <p:grpSpPr>
          <a:xfrm>
            <a:off x="0" y="5725300"/>
            <a:ext cx="9144000" cy="134165"/>
            <a:chOff x="0" y="5120118"/>
            <a:chExt cx="9162160" cy="131482"/>
          </a:xfrm>
        </p:grpSpPr>
        <p:sp>
          <p:nvSpPr>
            <p:cNvPr id="24" name="Rectangle 23">
              <a:extLst>
                <a:ext uri="{FF2B5EF4-FFF2-40B4-BE49-F238E27FC236}">
                  <a16:creationId xmlns:a16="http://schemas.microsoft.com/office/drawing/2014/main" id="{5B0CF008-906D-45E7-8D14-C522A74C2418}"/>
                </a:ext>
              </a:extLst>
            </p:cNvPr>
            <p:cNvSpPr/>
            <p:nvPr userDrawn="1"/>
          </p:nvSpPr>
          <p:spPr>
            <a:xfrm>
              <a:off x="0" y="5120118"/>
              <a:ext cx="1308880" cy="131482"/>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2C1DB97D-BEED-46E4-AA00-4D0593ED7E88}"/>
                </a:ext>
              </a:extLst>
            </p:cNvPr>
            <p:cNvSpPr/>
            <p:nvPr userDrawn="1"/>
          </p:nvSpPr>
          <p:spPr>
            <a:xfrm>
              <a:off x="1308880" y="5120118"/>
              <a:ext cx="1308880" cy="131482"/>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ED675BE7-0FA2-4434-B4E8-6C4F546E9A8F}"/>
                </a:ext>
              </a:extLst>
            </p:cNvPr>
            <p:cNvSpPr/>
            <p:nvPr userDrawn="1"/>
          </p:nvSpPr>
          <p:spPr>
            <a:xfrm>
              <a:off x="2617760" y="5120118"/>
              <a:ext cx="1308880" cy="131482"/>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40268AB0-E19E-454A-AD2A-A1B872C95244}"/>
                </a:ext>
              </a:extLst>
            </p:cNvPr>
            <p:cNvSpPr/>
            <p:nvPr userDrawn="1"/>
          </p:nvSpPr>
          <p:spPr>
            <a:xfrm>
              <a:off x="3926640" y="5120118"/>
              <a:ext cx="1308880" cy="131482"/>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92541FF0-7ED7-400B-AB0A-87BBE523E36A}"/>
                </a:ext>
              </a:extLst>
            </p:cNvPr>
            <p:cNvSpPr/>
            <p:nvPr userDrawn="1"/>
          </p:nvSpPr>
          <p:spPr>
            <a:xfrm>
              <a:off x="5235520" y="5120118"/>
              <a:ext cx="1308880" cy="131482"/>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96201762-4B03-4528-A68E-0F6510B6B151}"/>
                </a:ext>
              </a:extLst>
            </p:cNvPr>
            <p:cNvSpPr/>
            <p:nvPr userDrawn="1"/>
          </p:nvSpPr>
          <p:spPr>
            <a:xfrm>
              <a:off x="6544400" y="5120118"/>
              <a:ext cx="1308880" cy="131482"/>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76289A26-49EC-443E-84C0-1BAAC5CAA16C}"/>
                </a:ext>
              </a:extLst>
            </p:cNvPr>
            <p:cNvSpPr/>
            <p:nvPr userDrawn="1"/>
          </p:nvSpPr>
          <p:spPr>
            <a:xfrm>
              <a:off x="7853280" y="5120118"/>
              <a:ext cx="1308880" cy="131482"/>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pic>
        <p:nvPicPr>
          <p:cNvPr id="4" name="Picture 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035888" y="6020058"/>
            <a:ext cx="2801118" cy="359665"/>
          </a:xfrm>
          <a:prstGeom prst="rect">
            <a:avLst/>
          </a:prstGeom>
        </p:spPr>
      </p:pic>
    </p:spTree>
    <p:extLst>
      <p:ext uri="{BB962C8B-B14F-4D97-AF65-F5344CB8AC3E}">
        <p14:creationId xmlns:p14="http://schemas.microsoft.com/office/powerpoint/2010/main" val="3482523055"/>
      </p:ext>
    </p:extLst>
  </p:cSld>
  <p:clrMap bg1="lt1" tx1="dk1" bg2="lt2" tx2="dk2" accent1="accent1" accent2="accent2" accent3="accent3" accent4="accent4" accent5="accent5" accent6="accent6" hlink="hlink" folHlink="folHlink"/>
  <p:sldLayoutIdLst>
    <p:sldLayoutId id="2147483706" r:id="rId1"/>
    <p:sldLayoutId id="2147483696" r:id="rId2"/>
    <p:sldLayoutId id="2147483704" r:id="rId3"/>
    <p:sldLayoutId id="2147483697" r:id="rId4"/>
    <p:sldLayoutId id="2147483707" r:id="rId5"/>
    <p:sldLayoutId id="2147483688" r:id="rId6"/>
    <p:sldLayoutId id="2147483698" r:id="rId7"/>
    <p:sldLayoutId id="2147483699" r:id="rId8"/>
    <p:sldLayoutId id="2147483689" r:id="rId9"/>
    <p:sldLayoutId id="2147483690" r:id="rId10"/>
    <p:sldLayoutId id="2147483691" r:id="rId11"/>
    <p:sldLayoutId id="2147483700" r:id="rId12"/>
    <p:sldLayoutId id="2147483701" r:id="rId13"/>
    <p:sldLayoutId id="2147483702" r:id="rId14"/>
    <p:sldLayoutId id="2147483703" r:id="rId15"/>
  </p:sldLayoutIdLst>
  <p:txStyles>
    <p:titleStyle>
      <a:lvl1pPr algn="l" defTabSz="9144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177800" indent="-177800" algn="l" defTabSz="914400" rtl="0" eaLnBrk="1" latinLnBrk="0" hangingPunct="1">
        <a:lnSpc>
          <a:spcPct val="100000"/>
        </a:lnSpc>
        <a:spcBef>
          <a:spcPts val="0"/>
        </a:spcBef>
        <a:spcAft>
          <a:spcPts val="300"/>
        </a:spcAft>
        <a:buFont typeface="Arial" panose="020B0604020202020204" pitchFamily="34" charset="0"/>
        <a:buChar char="•"/>
        <a:defRPr sz="1800" b="1" kern="1200">
          <a:solidFill>
            <a:schemeClr val="tx1"/>
          </a:solidFill>
          <a:latin typeface="+mn-lt"/>
          <a:ea typeface="+mn-ea"/>
          <a:cs typeface="+mn-cs"/>
        </a:defRPr>
      </a:lvl1pPr>
      <a:lvl2pPr marL="355600" indent="-1778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2pPr>
      <a:lvl3pPr marL="542925" indent="-187325"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3pPr>
      <a:lvl4pPr marL="720725" indent="-1778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4pPr>
      <a:lvl5pPr marL="898525" indent="-177800" algn="l" defTabSz="914400" rtl="0" eaLnBrk="1" latinLnBrk="0" hangingPunct="1">
        <a:lnSpc>
          <a:spcPct val="100000"/>
        </a:lnSpc>
        <a:spcBef>
          <a:spcPts val="0"/>
        </a:spcBef>
        <a:spcAft>
          <a:spcPts val="3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6" userDrawn="1">
          <p15:clr>
            <a:srgbClr val="F26B43"/>
          </p15:clr>
        </p15:guide>
        <p15:guide id="2" pos="5556" userDrawn="1">
          <p15:clr>
            <a:srgbClr val="F26B43"/>
          </p15:clr>
        </p15:guide>
        <p15:guide id="3" pos="204" userDrawn="1">
          <p15:clr>
            <a:srgbClr val="F26B43"/>
          </p15:clr>
        </p15:guide>
        <p15:guide id="4" orient="horz" pos="586" userDrawn="1">
          <p15:clr>
            <a:srgbClr val="F26B43"/>
          </p15:clr>
        </p15:guide>
        <p15:guide id="5" orient="horz" pos="3494" userDrawn="1">
          <p15:clr>
            <a:srgbClr val="F26B43"/>
          </p15:clr>
        </p15:guide>
        <p15:guide id="6" pos="2822" userDrawn="1">
          <p15:clr>
            <a:srgbClr val="F26B43"/>
          </p15:clr>
        </p15:guide>
        <p15:guide id="7" pos="2936" userDrawn="1">
          <p15:clr>
            <a:srgbClr val="F26B43"/>
          </p15:clr>
        </p15:guide>
        <p15:guide id="8" orient="horz"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FAC58F-A687-AE24-5908-9B54DB5ED7EE}"/>
              </a:ext>
            </a:extLst>
          </p:cNvPr>
          <p:cNvSpPr/>
          <p:nvPr userDrawn="1"/>
        </p:nvSpPr>
        <p:spPr>
          <a:xfrm>
            <a:off x="0" y="6153066"/>
            <a:ext cx="9144000" cy="6796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 name="Title Placeholder 1">
            <a:extLst>
              <a:ext uri="{FF2B5EF4-FFF2-40B4-BE49-F238E27FC236}">
                <a16:creationId xmlns:a16="http://schemas.microsoft.com/office/drawing/2014/main" id="{0F1F3618-02C9-F601-F8E5-C209392C970D}"/>
              </a:ext>
            </a:extLst>
          </p:cNvPr>
          <p:cNvSpPr>
            <a:spLocks noGrp="1"/>
          </p:cNvSpPr>
          <p:nvPr>
            <p:ph type="title"/>
          </p:nvPr>
        </p:nvSpPr>
        <p:spPr>
          <a:xfrm>
            <a:off x="628650" y="365126"/>
            <a:ext cx="7886700" cy="1092972"/>
          </a:xfrm>
          <a:prstGeom prst="rect">
            <a:avLst/>
          </a:prstGeom>
        </p:spPr>
        <p:txBody>
          <a:bodyPr vert="horz" lIns="91440" tIns="45720" rIns="91440" bIns="45720" rtlCol="0" anchor="ctr">
            <a:normAutofit/>
          </a:bodyPr>
          <a:lstStyle/>
          <a:p>
            <a:r>
              <a:rPr lang="en-GB"/>
              <a:t>Click to edit Master title style</a:t>
            </a:r>
            <a:endParaRPr lang="en-NL" dirty="0"/>
          </a:p>
        </p:txBody>
      </p:sp>
      <p:sp>
        <p:nvSpPr>
          <p:cNvPr id="3" name="Text Placeholder 2">
            <a:extLst>
              <a:ext uri="{FF2B5EF4-FFF2-40B4-BE49-F238E27FC236}">
                <a16:creationId xmlns:a16="http://schemas.microsoft.com/office/drawing/2014/main" id="{BBD81B26-2470-DD75-B51C-856EF5A352E1}"/>
              </a:ext>
            </a:extLst>
          </p:cNvPr>
          <p:cNvSpPr>
            <a:spLocks noGrp="1"/>
          </p:cNvSpPr>
          <p:nvPr>
            <p:ph type="body" idx="1"/>
          </p:nvPr>
        </p:nvSpPr>
        <p:spPr>
          <a:xfrm>
            <a:off x="628650" y="1705232"/>
            <a:ext cx="7886700" cy="420129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4" name="Date Placeholder 3">
            <a:extLst>
              <a:ext uri="{FF2B5EF4-FFF2-40B4-BE49-F238E27FC236}">
                <a16:creationId xmlns:a16="http://schemas.microsoft.com/office/drawing/2014/main" id="{C3D58C90-4848-95C9-6BFD-90BB184C939B}"/>
              </a:ext>
            </a:extLst>
          </p:cNvPr>
          <p:cNvSpPr>
            <a:spLocks noGrp="1"/>
          </p:cNvSpPr>
          <p:nvPr>
            <p:ph type="dt" sz="half" idx="2"/>
          </p:nvPr>
        </p:nvSpPr>
        <p:spPr>
          <a:xfrm>
            <a:off x="7246046" y="6323496"/>
            <a:ext cx="871152" cy="365125"/>
          </a:xfrm>
          <a:prstGeom prst="rect">
            <a:avLst/>
          </a:prstGeom>
        </p:spPr>
        <p:txBody>
          <a:bodyPr vert="horz" lIns="91440" tIns="45720" rIns="91440" bIns="45720" rtlCol="0" anchor="ctr"/>
          <a:lstStyle>
            <a:lvl1pPr algn="r">
              <a:defRPr sz="75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49F8BCC5-17EE-6C45-92ED-4ADC6B0314D7}" type="datetime6">
              <a:rPr lang="en-US" smtClean="0"/>
              <a:t>March 24</a:t>
            </a:fld>
            <a:endParaRPr lang="en-NL" dirty="0"/>
          </a:p>
        </p:txBody>
      </p:sp>
      <p:sp>
        <p:nvSpPr>
          <p:cNvPr id="5" name="Footer Placeholder 4">
            <a:extLst>
              <a:ext uri="{FF2B5EF4-FFF2-40B4-BE49-F238E27FC236}">
                <a16:creationId xmlns:a16="http://schemas.microsoft.com/office/drawing/2014/main" id="{0FE065CE-CE17-B4AA-ACC5-79C5DC0AEACC}"/>
              </a:ext>
            </a:extLst>
          </p:cNvPr>
          <p:cNvSpPr>
            <a:spLocks noGrp="1"/>
          </p:cNvSpPr>
          <p:nvPr>
            <p:ph type="ftr" sz="quarter" idx="3"/>
          </p:nvPr>
        </p:nvSpPr>
        <p:spPr>
          <a:xfrm>
            <a:off x="1464277" y="6323496"/>
            <a:ext cx="5616146" cy="365125"/>
          </a:xfrm>
          <a:prstGeom prst="rect">
            <a:avLst/>
          </a:prstGeom>
        </p:spPr>
        <p:txBody>
          <a:bodyPr vert="horz" lIns="91440" tIns="45720" rIns="91440" bIns="45720" rtlCol="0" anchor="ctr"/>
          <a:lstStyle>
            <a:lvl1pPr algn="ctr">
              <a:defRPr sz="75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NL" dirty="0"/>
          </a:p>
        </p:txBody>
      </p:sp>
      <p:sp>
        <p:nvSpPr>
          <p:cNvPr id="6" name="Slide Number Placeholder 5">
            <a:extLst>
              <a:ext uri="{FF2B5EF4-FFF2-40B4-BE49-F238E27FC236}">
                <a16:creationId xmlns:a16="http://schemas.microsoft.com/office/drawing/2014/main" id="{8A4722DA-BE88-163C-816C-9EA068EF8AC8}"/>
              </a:ext>
            </a:extLst>
          </p:cNvPr>
          <p:cNvSpPr>
            <a:spLocks noGrp="1"/>
          </p:cNvSpPr>
          <p:nvPr>
            <p:ph type="sldNum" sz="quarter" idx="4"/>
          </p:nvPr>
        </p:nvSpPr>
        <p:spPr>
          <a:xfrm>
            <a:off x="8117199" y="6325782"/>
            <a:ext cx="396962" cy="363600"/>
          </a:xfrm>
          <a:prstGeom prst="rect">
            <a:avLst/>
          </a:prstGeom>
        </p:spPr>
        <p:txBody>
          <a:bodyPr vert="horz" lIns="0" tIns="45720" rIns="91440" bIns="45720" rtlCol="0" anchor="ctr"/>
          <a:lstStyle>
            <a:lvl1pPr algn="r">
              <a:defRPr sz="900">
                <a:solidFill>
                  <a:schemeClr val="tx1">
                    <a:tint val="75000"/>
                  </a:schemeClr>
                </a:solidFill>
              </a:defRPr>
            </a:lvl1pPr>
          </a:lstStyle>
          <a:p>
            <a:r>
              <a:rPr lang="en-NL" dirty="0"/>
              <a:t>⎸ </a:t>
            </a:r>
            <a:fld id="{B100C351-7C1A-2F4E-8C93-A1607502602D}" type="slidenum">
              <a:rPr lang="en-NL" smtClean="0">
                <a:latin typeface="Verdana" panose="020B0604030504040204" pitchFamily="34" charset="0"/>
                <a:ea typeface="Verdana" panose="020B0604030504040204" pitchFamily="34" charset="0"/>
                <a:cs typeface="Verdana" panose="020B0604030504040204" pitchFamily="34" charset="0"/>
              </a:rPr>
              <a:pPr/>
              <a:t>‹#›</a:t>
            </a:fld>
            <a:endParaRPr lang="en-NL"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Text&#10;&#10;Description automatically generated">
            <a:extLst>
              <a:ext uri="{FF2B5EF4-FFF2-40B4-BE49-F238E27FC236}">
                <a16:creationId xmlns:a16="http://schemas.microsoft.com/office/drawing/2014/main" id="{1DDDEE21-518A-9A93-ACC5-7AD1043EA7E5}"/>
              </a:ext>
            </a:extLst>
          </p:cNvPr>
          <p:cNvPicPr>
            <a:picLocks noChangeAspect="1"/>
          </p:cNvPicPr>
          <p:nvPr userDrawn="1"/>
        </p:nvPicPr>
        <p:blipFill>
          <a:blip r:embed="rId36"/>
          <a:stretch>
            <a:fillRect/>
          </a:stretch>
        </p:blipFill>
        <p:spPr>
          <a:xfrm>
            <a:off x="602456" y="6250339"/>
            <a:ext cx="704271" cy="485070"/>
          </a:xfrm>
          <a:prstGeom prst="rect">
            <a:avLst/>
          </a:prstGeom>
        </p:spPr>
      </p:pic>
    </p:spTree>
    <p:extLst>
      <p:ext uri="{BB962C8B-B14F-4D97-AF65-F5344CB8AC3E}">
        <p14:creationId xmlns:p14="http://schemas.microsoft.com/office/powerpoint/2010/main" val="3251203656"/>
      </p:ext>
    </p:extLst>
  </p:cSld>
  <p:clrMap bg1="lt1" tx1="dk1" bg2="lt2" tx2="dk2" accent1="accent1" accent2="accent2" accent3="accent3" accent4="accent4" accent5="accent5" accent6="accent6" hlink="hlink" folHlink="folHlink"/>
  <p:sldLayoutIdLst>
    <p:sldLayoutId id="2147483663" r:id="rId1"/>
    <p:sldLayoutId id="2147483682" r:id="rId2"/>
    <p:sldLayoutId id="2147483655" r:id="rId3"/>
    <p:sldLayoutId id="2147483680" r:id="rId4"/>
    <p:sldLayoutId id="2147483656" r:id="rId5"/>
    <p:sldLayoutId id="2147483669" r:id="rId6"/>
    <p:sldLayoutId id="2147483685" r:id="rId7"/>
    <p:sldLayoutId id="2147483657" r:id="rId8"/>
    <p:sldLayoutId id="2147483687" r:id="rId9"/>
    <p:sldLayoutId id="2147483671" r:id="rId10"/>
    <p:sldLayoutId id="2147483677" r:id="rId11"/>
    <p:sldLayoutId id="2147483678" r:id="rId12"/>
    <p:sldLayoutId id="2147483679" r:id="rId13"/>
    <p:sldLayoutId id="2147483652" r:id="rId14"/>
    <p:sldLayoutId id="2147483665" r:id="rId15"/>
    <p:sldLayoutId id="2147483681" r:id="rId16"/>
    <p:sldLayoutId id="2147483673" r:id="rId17"/>
    <p:sldLayoutId id="2147483674" r:id="rId18"/>
    <p:sldLayoutId id="2147483649" r:id="rId19"/>
    <p:sldLayoutId id="2147483660" r:id="rId20"/>
    <p:sldLayoutId id="2147483686" r:id="rId21"/>
    <p:sldLayoutId id="2147483670" r:id="rId22"/>
    <p:sldLayoutId id="2147483661" r:id="rId23"/>
    <p:sldLayoutId id="2147483662" r:id="rId24"/>
    <p:sldLayoutId id="2147483651" r:id="rId25"/>
    <p:sldLayoutId id="2147483664" r:id="rId26"/>
    <p:sldLayoutId id="2147483683" r:id="rId27"/>
    <p:sldLayoutId id="2147483684" r:id="rId28"/>
    <p:sldLayoutId id="2147483654" r:id="rId29"/>
    <p:sldLayoutId id="2147483668" r:id="rId30"/>
    <p:sldLayoutId id="2147483667" r:id="rId31"/>
    <p:sldLayoutId id="2147483672" r:id="rId32"/>
    <p:sldLayoutId id="2147483675" r:id="rId33"/>
    <p:sldLayoutId id="2147483676" r:id="rId34"/>
  </p:sldLayoutIdLst>
  <p:hf hdr="0" ftr="0"/>
  <p:txStyles>
    <p:titleStyle>
      <a:lvl1pPr algn="ctr" defTabSz="914400" rtl="0" eaLnBrk="1" latinLnBrk="0" hangingPunct="1">
        <a:lnSpc>
          <a:spcPct val="90000"/>
        </a:lnSpc>
        <a:spcBef>
          <a:spcPct val="0"/>
        </a:spcBef>
        <a:buNone/>
        <a:defRPr sz="3200" b="1" i="0" kern="1200">
          <a:solidFill>
            <a:schemeClr val="tx1"/>
          </a:solidFill>
          <a:latin typeface="Josefin Sans" pitchFamily="2" charset="77"/>
          <a:ea typeface="+mj-ea"/>
          <a:cs typeface="+mj-cs"/>
        </a:defRPr>
      </a:lvl1pPr>
    </p:titleStyle>
    <p:bodyStyle>
      <a:lvl1pPr marL="365125" indent="-255588" algn="l" defTabSz="914400" rtl="0" eaLnBrk="1" latinLnBrk="0" hangingPunct="1">
        <a:lnSpc>
          <a:spcPct val="90000"/>
        </a:lnSpc>
        <a:spcBef>
          <a:spcPts val="1000"/>
        </a:spcBef>
        <a:buFont typeface="Arial" panose="020B0604020202020204" pitchFamily="34" charset="0"/>
        <a:buChar char="•"/>
        <a:tabLst/>
        <a:defRPr sz="2200" b="0" i="0" kern="1200">
          <a:solidFill>
            <a:schemeClr val="tx1"/>
          </a:solidFill>
          <a:latin typeface="Josefin Sans" pitchFamily="2" charset="77"/>
          <a:ea typeface="+mn-ea"/>
          <a:cs typeface="+mn-cs"/>
        </a:defRPr>
      </a:lvl1pPr>
      <a:lvl2pPr marL="719138" indent="-231775" algn="l" defTabSz="914400" rtl="0" eaLnBrk="1" latinLnBrk="0" hangingPunct="1">
        <a:lnSpc>
          <a:spcPct val="90000"/>
        </a:lnSpc>
        <a:spcBef>
          <a:spcPts val="500"/>
        </a:spcBef>
        <a:buFont typeface="Arial" panose="020B0604020202020204" pitchFamily="34" charset="0"/>
        <a:buChar char="•"/>
        <a:tabLst/>
        <a:defRPr sz="1800" b="0" i="0" kern="1200">
          <a:solidFill>
            <a:schemeClr val="tx2"/>
          </a:solidFill>
          <a:latin typeface="Verdana" panose="020B0604030504040204" pitchFamily="34" charset="0"/>
          <a:ea typeface="Verdana" panose="020B0604030504040204" pitchFamily="34" charset="0"/>
          <a:cs typeface="Verdana" panose="020B0604030504040204" pitchFamily="34" charset="0"/>
        </a:defRPr>
      </a:lvl2pPr>
      <a:lvl3pPr marL="1073150" indent="-231775" algn="l" defTabSz="914400" rtl="0" eaLnBrk="1" latinLnBrk="0" hangingPunct="1">
        <a:lnSpc>
          <a:spcPct val="90000"/>
        </a:lnSpc>
        <a:spcBef>
          <a:spcPts val="500"/>
        </a:spcBef>
        <a:buFont typeface="Arial" panose="020B0604020202020204" pitchFamily="34" charset="0"/>
        <a:buChar char="•"/>
        <a:tabLst/>
        <a:defRPr sz="1800" b="0" i="0" kern="1200">
          <a:solidFill>
            <a:schemeClr val="tx2"/>
          </a:solidFill>
          <a:latin typeface="Verdana" panose="020B0604030504040204" pitchFamily="34" charset="0"/>
          <a:ea typeface="Verdana" panose="020B0604030504040204" pitchFamily="34" charset="0"/>
          <a:cs typeface="Verdana" panose="020B0604030504040204" pitchFamily="34" charset="0"/>
        </a:defRPr>
      </a:lvl3pPr>
      <a:lvl4pPr marL="1476375" indent="-317500" algn="l" defTabSz="914400" rtl="0" eaLnBrk="1" latinLnBrk="0" hangingPunct="1">
        <a:lnSpc>
          <a:spcPct val="90000"/>
        </a:lnSpc>
        <a:spcBef>
          <a:spcPts val="500"/>
        </a:spcBef>
        <a:buFont typeface="Arial" panose="020B0604020202020204" pitchFamily="34" charset="0"/>
        <a:buChar char="•"/>
        <a:tabLst/>
        <a:defRPr sz="1800" b="0" i="0" kern="1200">
          <a:solidFill>
            <a:schemeClr val="tx2"/>
          </a:solidFill>
          <a:latin typeface="Verdana" panose="020B0604030504040204" pitchFamily="34" charset="0"/>
          <a:ea typeface="Verdana" panose="020B0604030504040204" pitchFamily="34" charset="0"/>
          <a:cs typeface="Verdana" panose="020B0604030504040204" pitchFamily="34" charset="0"/>
        </a:defRPr>
      </a:lvl4pPr>
      <a:lvl5pPr marL="1782763" indent="-233363" algn="l" defTabSz="914400" rtl="0" eaLnBrk="1" latinLnBrk="0" hangingPunct="1">
        <a:lnSpc>
          <a:spcPct val="90000"/>
        </a:lnSpc>
        <a:spcBef>
          <a:spcPts val="500"/>
        </a:spcBef>
        <a:buFont typeface="Arial" panose="020B0604020202020204" pitchFamily="34" charset="0"/>
        <a:buChar char="•"/>
        <a:tabLst/>
        <a:defRPr sz="1800" b="0" i="0" kern="1200">
          <a:solidFill>
            <a:schemeClr val="tx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orient="horz" pos="935" userDrawn="1">
          <p15:clr>
            <a:srgbClr val="F26B43"/>
          </p15:clr>
        </p15:guide>
        <p15:guide id="3" orient="horz" pos="210" userDrawn="1">
          <p15:clr>
            <a:srgbClr val="F26B43"/>
          </p15:clr>
        </p15:guide>
        <p15:guide id="4" orient="horz" pos="4315" userDrawn="1">
          <p15:clr>
            <a:srgbClr val="F26B43"/>
          </p15:clr>
        </p15:guide>
        <p15:guide id="5" orient="horz" pos="3725" userDrawn="1">
          <p15:clr>
            <a:srgbClr val="F26B43"/>
          </p15:clr>
        </p15:guide>
        <p15:guide id="6" orient="horz" pos="3884" userDrawn="1">
          <p15:clr>
            <a:srgbClr val="F26B43"/>
          </p15:clr>
        </p15:guide>
        <p15:guide id="7" pos="380" userDrawn="1">
          <p15:clr>
            <a:srgbClr val="F26B43"/>
          </p15:clr>
        </p15:guide>
        <p15:guide id="8" pos="5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www.piecestudy.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mailto:h.norman@leeds.ac.uk" TargetMode="External"/><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3.jpe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hyperlink" Target="https://piecestudy.org/blog/supporting-fathers-to-get-more-involved-at-school/" TargetMode="Externa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piecestudy.org/toolkit/"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21.JPG"/></Relationships>
</file>

<file path=ppt/slides/_rels/slide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hyperlink" Target="http://www.fatherhoodinstitute.org/"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0.pn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hyperlink" Target="mailto:j.garratt@fatherhoodinstitute.org" TargetMode="External"/><Relationship Id="rId2" Type="http://schemas.openxmlformats.org/officeDocument/2006/relationships/hyperlink" Target="http://www.fatherhoodinstitute.org/" TargetMode="Externa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piecestudy.org/" TargetMode="External"/><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E4524-B70A-1EE8-82EA-DC71F0B5D76E}"/>
              </a:ext>
            </a:extLst>
          </p:cNvPr>
          <p:cNvSpPr>
            <a:spLocks noGrp="1"/>
          </p:cNvSpPr>
          <p:nvPr>
            <p:ph type="ctrTitle"/>
          </p:nvPr>
        </p:nvSpPr>
        <p:spPr>
          <a:xfrm>
            <a:off x="323850" y="1568358"/>
            <a:ext cx="7905750" cy="2880000"/>
          </a:xfrm>
        </p:spPr>
        <p:txBody>
          <a:bodyPr/>
          <a:lstStyle/>
          <a:p>
            <a:r>
              <a:rPr lang="en-GB" sz="2800" b="1" dirty="0">
                <a:latin typeface="Arial" panose="020B0604020202020204" pitchFamily="34" charset="0"/>
              </a:rPr>
              <a:t>How do fathers affect their children’s education?</a:t>
            </a:r>
            <a:br>
              <a:rPr lang="en-GB" sz="2800" b="1" dirty="0">
                <a:latin typeface="Arial" panose="020B0604020202020204" pitchFamily="34" charset="0"/>
              </a:rPr>
            </a:br>
            <a:br>
              <a:rPr lang="en-GB" sz="2800" b="1" dirty="0">
                <a:latin typeface="Arial" panose="020B0604020202020204" pitchFamily="34" charset="0"/>
              </a:rPr>
            </a:br>
            <a:r>
              <a:rPr lang="en-GB" sz="2400" b="1" i="1" dirty="0">
                <a:latin typeface="Arial" panose="020B0604020202020204" pitchFamily="34" charset="0"/>
              </a:rPr>
              <a:t>An Ideas in Practice event, </a:t>
            </a:r>
            <a:br>
              <a:rPr lang="en-GB" sz="2400" b="1" i="1" dirty="0">
                <a:latin typeface="Arial" panose="020B0604020202020204" pitchFamily="34" charset="0"/>
              </a:rPr>
            </a:br>
            <a:r>
              <a:rPr lang="en-GB" sz="2400" b="1" i="1" dirty="0">
                <a:latin typeface="Arial" panose="020B0604020202020204" pitchFamily="34" charset="0"/>
              </a:rPr>
              <a:t>Leeds University Business School</a:t>
            </a:r>
            <a:br>
              <a:rPr lang="en-GB" sz="2400" b="1" i="1" dirty="0">
                <a:latin typeface="Arial" panose="020B0604020202020204" pitchFamily="34" charset="0"/>
              </a:rPr>
            </a:br>
            <a:br>
              <a:rPr lang="en-GB" sz="2400" b="1" i="1" dirty="0">
                <a:latin typeface="Arial" panose="020B0604020202020204" pitchFamily="34" charset="0"/>
              </a:rPr>
            </a:br>
            <a:r>
              <a:rPr lang="en-GB" sz="2400" i="1" dirty="0">
                <a:latin typeface="Arial" panose="020B0604020202020204" pitchFamily="34" charset="0"/>
              </a:rPr>
              <a:t>20</a:t>
            </a:r>
            <a:r>
              <a:rPr lang="en-GB" sz="2400" i="1" baseline="30000" dirty="0">
                <a:latin typeface="Arial" panose="020B0604020202020204" pitchFamily="34" charset="0"/>
              </a:rPr>
              <a:t>th</a:t>
            </a:r>
            <a:r>
              <a:rPr lang="en-GB" sz="2400" i="1" dirty="0">
                <a:latin typeface="Arial" panose="020B0604020202020204" pitchFamily="34" charset="0"/>
              </a:rPr>
              <a:t> September 2023, 11.30-13:30 (online) </a:t>
            </a:r>
            <a:endParaRPr lang="en-GB" sz="2400" i="1" dirty="0"/>
          </a:p>
        </p:txBody>
      </p:sp>
      <p:pic>
        <p:nvPicPr>
          <p:cNvPr id="3" name="Picture 2" descr="A close-up of a logo&#10;&#10;Description automatically generated">
            <a:extLst>
              <a:ext uri="{FF2B5EF4-FFF2-40B4-BE49-F238E27FC236}">
                <a16:creationId xmlns:a16="http://schemas.microsoft.com/office/drawing/2014/main" id="{B247D43D-930C-4BAF-C7E8-8FA258333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2998" y="5697805"/>
            <a:ext cx="1383126" cy="714476"/>
          </a:xfrm>
          <a:prstGeom prst="rect">
            <a:avLst/>
          </a:prstGeom>
        </p:spPr>
      </p:pic>
      <p:pic>
        <p:nvPicPr>
          <p:cNvPr id="4" name="Picture 3" descr="C:\Users\msrsdhn5.DS\AppData\Local\Microsoft\Windows\Temporary Internet Files\Content.Outlook\CCINGGHQ\UoM TAB_col_white_background (2).jpg">
            <a:extLst>
              <a:ext uri="{FF2B5EF4-FFF2-40B4-BE49-F238E27FC236}">
                <a16:creationId xmlns:a16="http://schemas.microsoft.com/office/drawing/2014/main" id="{89CDDED8-846C-1B73-9E5C-9F59CFFC10A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0616" y="5759397"/>
            <a:ext cx="1324458" cy="591292"/>
          </a:xfrm>
          <a:prstGeom prst="rect">
            <a:avLst/>
          </a:prstGeom>
          <a:noFill/>
          <a:ln>
            <a:noFill/>
          </a:ln>
        </p:spPr>
      </p:pic>
      <p:pic>
        <p:nvPicPr>
          <p:cNvPr id="5" name="Picture 4">
            <a:extLst>
              <a:ext uri="{FF2B5EF4-FFF2-40B4-BE49-F238E27FC236}">
                <a16:creationId xmlns:a16="http://schemas.microsoft.com/office/drawing/2014/main" id="{875FD4C1-855A-0448-9968-3F99DBFDE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074" y="5552750"/>
            <a:ext cx="2262118" cy="859533"/>
          </a:xfrm>
          <a:prstGeom prst="rect">
            <a:avLst/>
          </a:prstGeom>
        </p:spPr>
      </p:pic>
      <p:pic>
        <p:nvPicPr>
          <p:cNvPr id="6" name="Picture 5" descr="A logo with a smile&#10;&#10;Description automatically generated">
            <a:extLst>
              <a:ext uri="{FF2B5EF4-FFF2-40B4-BE49-F238E27FC236}">
                <a16:creationId xmlns:a16="http://schemas.microsoft.com/office/drawing/2014/main" id="{D50C5EF4-AFFD-B2CF-06D3-67CD6BAFC42B}"/>
              </a:ext>
            </a:extLst>
          </p:cNvPr>
          <p:cNvPicPr>
            <a:picLocks noChangeAspect="1"/>
          </p:cNvPicPr>
          <p:nvPr/>
        </p:nvPicPr>
        <p:blipFill>
          <a:blip r:embed="rId6"/>
          <a:stretch>
            <a:fillRect/>
          </a:stretch>
        </p:blipFill>
        <p:spPr>
          <a:xfrm>
            <a:off x="7576133" y="1305351"/>
            <a:ext cx="1053807" cy="1115796"/>
          </a:xfrm>
          <a:prstGeom prst="rect">
            <a:avLst/>
          </a:prstGeom>
        </p:spPr>
      </p:pic>
    </p:spTree>
    <p:extLst>
      <p:ext uri="{BB962C8B-B14F-4D97-AF65-F5344CB8AC3E}">
        <p14:creationId xmlns:p14="http://schemas.microsoft.com/office/powerpoint/2010/main" val="3146675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solidFill>
                  <a:srgbClr val="0070C0"/>
                </a:solidFill>
                <a:latin typeface="Calibri" panose="020F0502020204030204" pitchFamily="34" charset="0"/>
                <a:cs typeface="Calibri" panose="020F0502020204030204" pitchFamily="34" charset="0"/>
              </a:rPr>
              <a:t>	      </a:t>
            </a:r>
            <a:r>
              <a:rPr lang="en-GB" sz="3600" b="1" dirty="0">
                <a:solidFill>
                  <a:srgbClr val="0070C0"/>
                </a:solidFill>
                <a:latin typeface="Calibri" panose="020F0502020204030204" pitchFamily="34" charset="0"/>
                <a:cs typeface="Calibri" panose="020F0502020204030204" pitchFamily="34" charset="0"/>
              </a:rPr>
              <a:t>Research Questions</a:t>
            </a:r>
          </a:p>
        </p:txBody>
      </p:sp>
      <p:sp>
        <p:nvSpPr>
          <p:cNvPr id="3" name="Content Placeholder 2"/>
          <p:cNvSpPr>
            <a:spLocks noGrp="1"/>
          </p:cNvSpPr>
          <p:nvPr>
            <p:ph idx="1"/>
          </p:nvPr>
        </p:nvSpPr>
        <p:spPr>
          <a:xfrm>
            <a:off x="193308" y="1168999"/>
            <a:ext cx="8648662" cy="4530763"/>
          </a:xfrm>
        </p:spPr>
        <p:txBody>
          <a:bodyPr/>
          <a:lstStyle/>
          <a:p>
            <a:pPr marL="514350" indent="-428625">
              <a:spcAft>
                <a:spcPts val="600"/>
              </a:spcAft>
              <a:buFont typeface="+mj-lt"/>
              <a:buAutoNum type="arabicPeriod"/>
            </a:pPr>
            <a:r>
              <a:rPr lang="en-GB" sz="2100" b="0" dirty="0">
                <a:latin typeface="Calibri" panose="020F0502020204030204" pitchFamily="34" charset="0"/>
                <a:cs typeface="Calibri" panose="020F0502020204030204" pitchFamily="34" charset="0"/>
              </a:rPr>
              <a:t>Does father engagement Increase primary school attainment for children? </a:t>
            </a:r>
          </a:p>
          <a:p>
            <a:pPr marL="514350" indent="-428625">
              <a:spcAft>
                <a:spcPts val="600"/>
              </a:spcAft>
              <a:buFont typeface="+mj-lt"/>
              <a:buAutoNum type="arabicPeriod"/>
            </a:pPr>
            <a:r>
              <a:rPr lang="en-GB" sz="2100" b="0" dirty="0">
                <a:latin typeface="Calibri" panose="020F0502020204030204" pitchFamily="34" charset="0"/>
                <a:cs typeface="Calibri" panose="020F0502020204030204" pitchFamily="34" charset="0"/>
              </a:rPr>
              <a:t>Does father engagement enhance other aspects of the child’s development – such as their emotional, conduct and pro-social behaviour?</a:t>
            </a:r>
          </a:p>
          <a:p>
            <a:pPr marL="514350" indent="-428625">
              <a:spcAft>
                <a:spcPts val="600"/>
              </a:spcAft>
              <a:buFont typeface="+mj-lt"/>
              <a:buAutoNum type="arabicPeriod"/>
            </a:pPr>
            <a:r>
              <a:rPr lang="en-GB" sz="2100" b="0" dirty="0">
                <a:latin typeface="Calibri" panose="020F0502020204030204" pitchFamily="34" charset="0"/>
                <a:cs typeface="Calibri" panose="020F0502020204030204" pitchFamily="34" charset="0"/>
              </a:rPr>
              <a:t>Does pre-school father engagement affect later educational attainment for children when they are at primary school?</a:t>
            </a:r>
          </a:p>
          <a:p>
            <a:pPr marL="514350" indent="-428625">
              <a:spcAft>
                <a:spcPts val="600"/>
              </a:spcAft>
              <a:buFont typeface="+mj-lt"/>
              <a:buAutoNum type="arabicPeriod"/>
            </a:pPr>
            <a:r>
              <a:rPr lang="en-GB" sz="2100" b="0" dirty="0">
                <a:latin typeface="Calibri" panose="020F0502020204030204" pitchFamily="34" charset="0"/>
                <a:cs typeface="Calibri" panose="020F0502020204030204" pitchFamily="34" charset="0"/>
              </a:rPr>
              <a:t>Does father engagement have a stronger effect on children’s attainment in particular academic subjects e.g., like English and Maths?</a:t>
            </a:r>
          </a:p>
          <a:p>
            <a:pPr marL="514350" indent="-428625">
              <a:spcAft>
                <a:spcPts val="600"/>
              </a:spcAft>
              <a:buFont typeface="+mj-lt"/>
              <a:buAutoNum type="arabicPeriod"/>
            </a:pPr>
            <a:r>
              <a:rPr lang="en-GB" sz="2100" b="0" dirty="0">
                <a:latin typeface="Calibri" panose="020F0502020204030204" pitchFamily="34" charset="0"/>
                <a:cs typeface="Calibri" panose="020F0502020204030204" pitchFamily="34" charset="0"/>
              </a:rPr>
              <a:t>Which father engagement activities are the most important?</a:t>
            </a:r>
          </a:p>
          <a:p>
            <a:pPr marL="514350" indent="-428625">
              <a:spcAft>
                <a:spcPts val="600"/>
              </a:spcAft>
              <a:buFont typeface="+mj-lt"/>
              <a:buAutoNum type="arabicPeriod"/>
            </a:pPr>
            <a:r>
              <a:rPr lang="en-GB" sz="2100" b="0" dirty="0">
                <a:latin typeface="Calibri" panose="020F0502020204030204" pitchFamily="34" charset="0"/>
                <a:cs typeface="Calibri" panose="020F0502020204030204" pitchFamily="34" charset="0"/>
              </a:rPr>
              <a:t>Does father engagement help to reduce the well-known negative effects of poverty on children’s educational attainment?</a:t>
            </a:r>
          </a:p>
          <a:p>
            <a:pPr marL="514350" indent="-428625">
              <a:spcAft>
                <a:spcPts val="600"/>
              </a:spcAft>
              <a:buFont typeface="+mj-lt"/>
              <a:buAutoNum type="arabicPeriod"/>
            </a:pPr>
            <a:r>
              <a:rPr lang="en-GB" sz="2100" b="0" dirty="0">
                <a:latin typeface="Calibri" panose="020F0502020204030204" pitchFamily="34" charset="0"/>
                <a:cs typeface="Calibri" panose="020F0502020204030204" pitchFamily="34" charset="0"/>
              </a:rPr>
              <a:t>Is father engagement important for boys, girls or does gender not matter?</a:t>
            </a:r>
          </a:p>
          <a:p>
            <a:pPr marL="514350" indent="-428625">
              <a:spcAft>
                <a:spcPts val="600"/>
              </a:spcAft>
              <a:buFont typeface="+mj-lt"/>
              <a:buAutoNum type="arabicPeriod"/>
            </a:pPr>
            <a:r>
              <a:rPr lang="en-GB" sz="2100" b="0" dirty="0">
                <a:latin typeface="Calibri" panose="020F0502020204030204" pitchFamily="34" charset="0"/>
                <a:cs typeface="Calibri" panose="020F0502020204030204" pitchFamily="34" charset="0"/>
              </a:rPr>
              <a:t>What other factors influence a child’s attainment at primary school?</a:t>
            </a:r>
          </a:p>
          <a:p>
            <a:pPr marL="692150" lvl="1" indent="-428625">
              <a:spcAft>
                <a:spcPts val="600"/>
              </a:spcAft>
              <a:buFont typeface="+mj-lt"/>
              <a:buAutoNum type="arabicPeriod"/>
            </a:pPr>
            <a:endParaRPr lang="en-GB" sz="2300" dirty="0">
              <a:latin typeface="Calibri" panose="020F0502020204030204" pitchFamily="34" charset="0"/>
              <a:cs typeface="Calibri" panose="020F0502020204030204" pitchFamily="34" charset="0"/>
            </a:endParaRPr>
          </a:p>
          <a:p>
            <a:pPr marL="514350" indent="-428625">
              <a:spcAft>
                <a:spcPts val="600"/>
              </a:spcAft>
              <a:buFont typeface="+mj-lt"/>
              <a:buAutoNum type="arabicPeriod"/>
            </a:pPr>
            <a:endParaRPr lang="en-GB" sz="2300" b="0" dirty="0">
              <a:latin typeface="Calibri" panose="020F0502020204030204" pitchFamily="34" charset="0"/>
              <a:cs typeface="Calibri" panose="020F0502020204030204" pitchFamily="34" charset="0"/>
            </a:endParaRPr>
          </a:p>
          <a:p>
            <a:pPr marL="514350" indent="-428625">
              <a:spcAft>
                <a:spcPts val="600"/>
              </a:spcAft>
              <a:buFont typeface="+mj-lt"/>
              <a:buAutoNum type="arabicPeriod"/>
            </a:pPr>
            <a:endParaRPr lang="en-GB" sz="2300" b="0" dirty="0">
              <a:latin typeface="Calibri" panose="020F0502020204030204" pitchFamily="34" charset="0"/>
              <a:cs typeface="Calibri" panose="020F0502020204030204" pitchFamily="34" charset="0"/>
            </a:endParaRPr>
          </a:p>
          <a:p>
            <a:endParaRPr lang="en-GB" dirty="0"/>
          </a:p>
        </p:txBody>
      </p:sp>
      <p:pic>
        <p:nvPicPr>
          <p:cNvPr id="4" name="Content Placeholder 4"/>
          <p:cNvPicPr>
            <a:picLocks noChangeAspect="1"/>
          </p:cNvPicPr>
          <p:nvPr/>
        </p:nvPicPr>
        <p:blipFill rotWithShape="1">
          <a:blip r:embed="rId3" cstate="hqprint">
            <a:extLst>
              <a:ext uri="{28A0092B-C50C-407E-A947-70E740481C1C}">
                <a14:useLocalDpi xmlns:a14="http://schemas.microsoft.com/office/drawing/2010/main" val="0"/>
              </a:ext>
            </a:extLst>
          </a:blip>
          <a:srcRect t="13873" b="13993"/>
          <a:stretch/>
        </p:blipFill>
        <p:spPr>
          <a:xfrm>
            <a:off x="193308" y="55005"/>
            <a:ext cx="1376412" cy="952997"/>
          </a:xfrm>
          <a:prstGeom prst="rect">
            <a:avLst/>
          </a:prstGeom>
        </p:spPr>
      </p:pic>
    </p:spTree>
    <p:extLst>
      <p:ext uri="{BB962C8B-B14F-4D97-AF65-F5344CB8AC3E}">
        <p14:creationId xmlns:p14="http://schemas.microsoft.com/office/powerpoint/2010/main" val="3353419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6881F0-0B0D-1FC5-B13C-CB1DEA1CD68E}"/>
              </a:ext>
            </a:extLst>
          </p:cNvPr>
          <p:cNvSpPr>
            <a:spLocks noGrp="1"/>
          </p:cNvSpPr>
          <p:nvPr>
            <p:ph type="title"/>
          </p:nvPr>
        </p:nvSpPr>
        <p:spPr>
          <a:xfrm>
            <a:off x="473202" y="1244184"/>
            <a:ext cx="3614166" cy="877224"/>
          </a:xfrm>
        </p:spPr>
        <p:txBody>
          <a:bodyPr anchor="b">
            <a:normAutofit/>
          </a:bodyPr>
          <a:lstStyle/>
          <a:p>
            <a:r>
              <a:rPr lang="en-GB" sz="4000" b="1" dirty="0">
                <a:solidFill>
                  <a:srgbClr val="0070C0"/>
                </a:solidFill>
                <a:latin typeface="Calibri" panose="020F0502020204030204" pitchFamily="34" charset="0"/>
                <a:cs typeface="Calibri" panose="020F0502020204030204" pitchFamily="34" charset="0"/>
              </a:rPr>
              <a:t>What did we do?</a:t>
            </a:r>
          </a:p>
        </p:txBody>
      </p:sp>
      <p:sp>
        <p:nvSpPr>
          <p:cNvPr id="4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60"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234F5E-0015-E361-6F94-C9EE5DD0534B}"/>
              </a:ext>
            </a:extLst>
          </p:cNvPr>
          <p:cNvSpPr>
            <a:spLocks noGrp="1"/>
          </p:cNvSpPr>
          <p:nvPr>
            <p:ph idx="1"/>
          </p:nvPr>
        </p:nvSpPr>
        <p:spPr>
          <a:xfrm>
            <a:off x="396240" y="2660904"/>
            <a:ext cx="3781806" cy="3813048"/>
          </a:xfrm>
        </p:spPr>
        <p:txBody>
          <a:bodyPr anchor="t">
            <a:normAutofit fontScale="92500" lnSpcReduction="10000"/>
          </a:bodyPr>
          <a:lstStyle/>
          <a:p>
            <a:pPr>
              <a:lnSpc>
                <a:spcPct val="90000"/>
              </a:lnSpc>
              <a:spcAft>
                <a:spcPts val="1200"/>
              </a:spcAft>
              <a:defRPr/>
            </a:pPr>
            <a:r>
              <a:rPr lang="en-GB" sz="2200" dirty="0">
                <a:latin typeface="Calibri" panose="020F0502020204030204" pitchFamily="34" charset="0"/>
                <a:cs typeface="Calibri" panose="020F0502020204030204" pitchFamily="34" charset="0"/>
              </a:rPr>
              <a:t>Statistical analysis of a longitudinal survey of 5,000 (mother-father) households in England from the </a:t>
            </a:r>
            <a:r>
              <a:rPr lang="en-GB" sz="2200" i="1" dirty="0">
                <a:latin typeface="Calibri" panose="020F0502020204030204" pitchFamily="34" charset="0"/>
                <a:cs typeface="Calibri" panose="020F0502020204030204" pitchFamily="34" charset="0"/>
              </a:rPr>
              <a:t>Millennium Cohort Study.</a:t>
            </a:r>
            <a:endParaRPr lang="en-GB" sz="2200" dirty="0">
              <a:latin typeface="Calibri" panose="020F0502020204030204" pitchFamily="34" charset="0"/>
              <a:cs typeface="Calibri" panose="020F0502020204030204" pitchFamily="34" charset="0"/>
            </a:endParaRPr>
          </a:p>
          <a:p>
            <a:pPr>
              <a:lnSpc>
                <a:spcPct val="90000"/>
              </a:lnSpc>
              <a:spcAft>
                <a:spcPts val="1200"/>
              </a:spcAft>
              <a:defRPr/>
            </a:pPr>
            <a:r>
              <a:rPr lang="en-GB" sz="2200" b="0" i="1" dirty="0">
                <a:latin typeface="Calibri" panose="020F0502020204030204" pitchFamily="34" charset="0"/>
                <a:cs typeface="Calibri" panose="020F0502020204030204" pitchFamily="34" charset="0"/>
              </a:rPr>
              <a:t>Fathers and Children’s Learning </a:t>
            </a:r>
            <a:r>
              <a:rPr lang="en-GB" sz="2200" b="0" dirty="0">
                <a:latin typeface="Calibri" panose="020F0502020204030204" pitchFamily="34" charset="0"/>
                <a:cs typeface="Calibri" panose="020F0502020204030204" pitchFamily="34" charset="0"/>
              </a:rPr>
              <a:t>survey (248 UK fathers in 2022)</a:t>
            </a:r>
          </a:p>
          <a:p>
            <a:pPr>
              <a:lnSpc>
                <a:spcPct val="90000"/>
              </a:lnSpc>
              <a:spcAft>
                <a:spcPts val="1200"/>
              </a:spcAft>
              <a:defRPr/>
            </a:pPr>
            <a:r>
              <a:rPr lang="en-GB" sz="2200" b="0" dirty="0">
                <a:latin typeface="Calibri" panose="020F0502020204030204" pitchFamily="34" charset="0"/>
                <a:cs typeface="Calibri" panose="020F0502020204030204" pitchFamily="34" charset="0"/>
              </a:rPr>
              <a:t>2 x consultation forums in 2022:  (</a:t>
            </a:r>
            <a:r>
              <a:rPr lang="en-GB" sz="2200" b="0" dirty="0" err="1">
                <a:latin typeface="Calibri" panose="020F0502020204030204" pitchFamily="34" charset="0"/>
                <a:cs typeface="Calibri" panose="020F0502020204030204" pitchFamily="34" charset="0"/>
              </a:rPr>
              <a:t>i</a:t>
            </a:r>
            <a:r>
              <a:rPr lang="en-GB" sz="2200" b="0" dirty="0">
                <a:latin typeface="Calibri" panose="020F0502020204030204" pitchFamily="34" charset="0"/>
                <a:cs typeface="Calibri" panose="020F0502020204030204" pitchFamily="34" charset="0"/>
              </a:rPr>
              <a:t>) 7 dads (ii) 8 representatives from educator orgs &amp; groups.</a:t>
            </a:r>
          </a:p>
          <a:p>
            <a:pPr>
              <a:lnSpc>
                <a:spcPct val="90000"/>
              </a:lnSpc>
              <a:spcAft>
                <a:spcPts val="1200"/>
              </a:spcAft>
              <a:defRPr/>
            </a:pPr>
            <a:r>
              <a:rPr lang="en-GB" sz="2200" b="0" dirty="0">
                <a:latin typeface="Calibri" panose="020F0502020204030204" pitchFamily="34" charset="0"/>
                <a:cs typeface="Calibri" panose="020F0502020204030204" pitchFamily="34" charset="0"/>
              </a:rPr>
              <a:t>3</a:t>
            </a:r>
            <a:r>
              <a:rPr lang="en-GB" sz="2200" b="0" baseline="30000" dirty="0">
                <a:latin typeface="Calibri" panose="020F0502020204030204" pitchFamily="34" charset="0"/>
                <a:cs typeface="Calibri" panose="020F0502020204030204" pitchFamily="34" charset="0"/>
              </a:rPr>
              <a:t>rd</a:t>
            </a:r>
            <a:r>
              <a:rPr lang="en-GB" sz="2200" b="0" dirty="0">
                <a:latin typeface="Calibri" panose="020F0502020204030204" pitchFamily="34" charset="0"/>
                <a:cs typeface="Calibri" panose="020F0502020204030204" pitchFamily="34" charset="0"/>
              </a:rPr>
              <a:t> forum hosted by </a:t>
            </a:r>
            <a:r>
              <a:rPr lang="en-GB" sz="2200" b="0" i="1" dirty="0">
                <a:latin typeface="Calibri" panose="020F0502020204030204" pitchFamily="34" charset="0"/>
                <a:cs typeface="Calibri" panose="020F0502020204030204" pitchFamily="34" charset="0"/>
              </a:rPr>
              <a:t>Learning with Parents </a:t>
            </a:r>
            <a:r>
              <a:rPr lang="en-GB" sz="2200" b="0" dirty="0">
                <a:latin typeface="Calibri" panose="020F0502020204030204" pitchFamily="34" charset="0"/>
                <a:cs typeface="Calibri" panose="020F0502020204030204" pitchFamily="34" charset="0"/>
              </a:rPr>
              <a:t>(Jan 2023).</a:t>
            </a:r>
          </a:p>
          <a:p>
            <a:pPr>
              <a:lnSpc>
                <a:spcPct val="90000"/>
              </a:lnSpc>
            </a:pPr>
            <a:endParaRPr lang="en-GB" dirty="0"/>
          </a:p>
        </p:txBody>
      </p:sp>
      <p:pic>
        <p:nvPicPr>
          <p:cNvPr id="5" name="Picture 4" descr="A group of men sitting in chairs&#10;&#10;Description automatically generated">
            <a:extLst>
              <a:ext uri="{FF2B5EF4-FFF2-40B4-BE49-F238E27FC236}">
                <a16:creationId xmlns:a16="http://schemas.microsoft.com/office/drawing/2014/main" id="{10A3930F-51FE-5BD3-AD7E-6ADBE1E8E2D0}"/>
              </a:ext>
            </a:extLst>
          </p:cNvPr>
          <p:cNvPicPr>
            <a:picLocks noChangeAspect="1"/>
          </p:cNvPicPr>
          <p:nvPr/>
        </p:nvPicPr>
        <p:blipFill rotWithShape="1">
          <a:blip r:embed="rId3">
            <a:extLst>
              <a:ext uri="{28A0092B-C50C-407E-A947-70E740481C1C}">
                <a14:useLocalDpi xmlns:a14="http://schemas.microsoft.com/office/drawing/2010/main" val="0"/>
              </a:ext>
            </a:extLst>
          </a:blip>
          <a:srcRect l="26665" r="23120" b="-1"/>
          <a:stretch/>
        </p:blipFill>
        <p:spPr>
          <a:xfrm>
            <a:off x="4528947" y="826857"/>
            <a:ext cx="4173474" cy="5442440"/>
          </a:xfrm>
          <a:prstGeom prst="rect">
            <a:avLst/>
          </a:prstGeom>
        </p:spPr>
      </p:pic>
      <p:pic>
        <p:nvPicPr>
          <p:cNvPr id="6" name="Picture 5" descr="A close-up of a logo&#10;&#10;Description automatically generated">
            <a:extLst>
              <a:ext uri="{FF2B5EF4-FFF2-40B4-BE49-F238E27FC236}">
                <a16:creationId xmlns:a16="http://schemas.microsoft.com/office/drawing/2014/main" id="{89847D09-A384-95E0-04A3-DA85B04BE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 y="243664"/>
            <a:ext cx="1667224" cy="583195"/>
          </a:xfrm>
          <a:prstGeom prst="rect">
            <a:avLst/>
          </a:prstGeom>
        </p:spPr>
      </p:pic>
    </p:spTree>
    <p:extLst>
      <p:ext uri="{BB962C8B-B14F-4D97-AF65-F5344CB8AC3E}">
        <p14:creationId xmlns:p14="http://schemas.microsoft.com/office/powerpoint/2010/main" val="3012448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26833D-04C9-1085-6FD0-61DE22DC806F}"/>
              </a:ext>
            </a:extLst>
          </p:cNvPr>
          <p:cNvSpPr>
            <a:spLocks noGrp="1"/>
          </p:cNvSpPr>
          <p:nvPr>
            <p:ph type="title"/>
          </p:nvPr>
        </p:nvSpPr>
        <p:spPr>
          <a:xfrm>
            <a:off x="480062" y="325371"/>
            <a:ext cx="3276451" cy="1956841"/>
          </a:xfrm>
        </p:spPr>
        <p:txBody>
          <a:bodyPr anchor="b">
            <a:normAutofit/>
          </a:bodyPr>
          <a:lstStyle/>
          <a:p>
            <a:r>
              <a:rPr lang="en-GB" sz="5400" b="1">
                <a:solidFill>
                  <a:srgbClr val="0070C0"/>
                </a:solidFill>
                <a:latin typeface="Calibri" panose="020F0502020204030204" pitchFamily="34" charset="0"/>
                <a:cs typeface="Calibri" panose="020F0502020204030204" pitchFamily="34" charset="0"/>
              </a:rPr>
              <a:t>Data</a:t>
            </a:r>
            <a:endParaRPr lang="en-GB" sz="5400" b="1" dirty="0">
              <a:solidFill>
                <a:srgbClr val="0070C0"/>
              </a:solidFill>
              <a:latin typeface="Calibri" panose="020F0502020204030204" pitchFamily="34" charset="0"/>
              <a:cs typeface="Calibri" panose="020F0502020204030204" pitchFamily="34" charset="0"/>
            </a:endParaRP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reading a book to a baby&#10;&#10;Description automatically generated">
            <a:extLst>
              <a:ext uri="{FF2B5EF4-FFF2-40B4-BE49-F238E27FC236}">
                <a16:creationId xmlns:a16="http://schemas.microsoft.com/office/drawing/2014/main" id="{7209BB93-5049-A2C4-257A-D569C7E34D48}"/>
              </a:ext>
            </a:extLst>
          </p:cNvPr>
          <p:cNvPicPr>
            <a:picLocks noChangeAspect="1"/>
          </p:cNvPicPr>
          <p:nvPr/>
        </p:nvPicPr>
        <p:blipFill rotWithShape="1">
          <a:blip r:embed="rId3">
            <a:extLst>
              <a:ext uri="{28A0092B-C50C-407E-A947-70E740481C1C}">
                <a14:useLocalDpi xmlns:a14="http://schemas.microsoft.com/office/drawing/2010/main" val="0"/>
              </a:ext>
            </a:extLst>
          </a:blip>
          <a:srcRect l="21369" r="28417" b="-1"/>
          <a:stretch/>
        </p:blipFill>
        <p:spPr>
          <a:xfrm>
            <a:off x="3983778"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descr="A close-up of a logo&#10;&#10;Description automatically generated">
            <a:extLst>
              <a:ext uri="{FF2B5EF4-FFF2-40B4-BE49-F238E27FC236}">
                <a16:creationId xmlns:a16="http://schemas.microsoft.com/office/drawing/2014/main" id="{2F05E491-0981-BEE0-7C57-20DBDD8D8E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64" y="5956755"/>
            <a:ext cx="1667224" cy="583195"/>
          </a:xfrm>
          <a:prstGeom prst="rect">
            <a:avLst/>
          </a:prstGeom>
        </p:spPr>
      </p:pic>
      <p:pic>
        <p:nvPicPr>
          <p:cNvPr id="4" name="Picture 3" descr="A logo with a smile&#10;&#10;Description automatically generated">
            <a:extLst>
              <a:ext uri="{FF2B5EF4-FFF2-40B4-BE49-F238E27FC236}">
                <a16:creationId xmlns:a16="http://schemas.microsoft.com/office/drawing/2014/main" id="{61CB424D-0417-9D21-14AE-6442AFFB8F71}"/>
              </a:ext>
            </a:extLst>
          </p:cNvPr>
          <p:cNvPicPr>
            <a:picLocks noChangeAspect="1"/>
          </p:cNvPicPr>
          <p:nvPr/>
        </p:nvPicPr>
        <p:blipFill>
          <a:blip r:embed="rId5"/>
          <a:stretch>
            <a:fillRect/>
          </a:stretch>
        </p:blipFill>
        <p:spPr>
          <a:xfrm>
            <a:off x="7940265" y="187995"/>
            <a:ext cx="1053807" cy="1115796"/>
          </a:xfrm>
          <a:prstGeom prst="rect">
            <a:avLst/>
          </a:prstGeom>
        </p:spPr>
      </p:pic>
    </p:spTree>
    <p:extLst>
      <p:ext uri="{BB962C8B-B14F-4D97-AF65-F5344CB8AC3E}">
        <p14:creationId xmlns:p14="http://schemas.microsoft.com/office/powerpoint/2010/main" val="786393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GB" sz="3600" b="1" dirty="0">
                <a:solidFill>
                  <a:srgbClr val="0070C0"/>
                </a:solidFill>
                <a:latin typeface="Calibri" panose="020F0502020204030204" pitchFamily="34" charset="0"/>
                <a:cs typeface="Calibri" panose="020F0502020204030204" pitchFamily="34" charset="0"/>
              </a:rPr>
              <a:t>Longitudinal Data</a:t>
            </a:r>
            <a:endParaRPr lang="en-GB" sz="3600" dirty="0"/>
          </a:p>
        </p:txBody>
      </p:sp>
      <p:sp>
        <p:nvSpPr>
          <p:cNvPr id="3" name="Content Placeholder 2"/>
          <p:cNvSpPr>
            <a:spLocks noGrp="1"/>
          </p:cNvSpPr>
          <p:nvPr>
            <p:ph idx="1"/>
          </p:nvPr>
        </p:nvSpPr>
        <p:spPr>
          <a:xfrm>
            <a:off x="318267" y="1222716"/>
            <a:ext cx="8507469" cy="5256584"/>
          </a:xfrm>
        </p:spPr>
        <p:txBody>
          <a:bodyPr>
            <a:normAutofit/>
          </a:bodyPr>
          <a:lstStyle/>
          <a:p>
            <a:pPr>
              <a:spcBef>
                <a:spcPts val="600"/>
              </a:spcBef>
            </a:pPr>
            <a:r>
              <a:rPr lang="en-GB" sz="2800" b="0" dirty="0">
                <a:latin typeface="Calibri" panose="020F0502020204030204" pitchFamily="34" charset="0"/>
                <a:cs typeface="Calibri" panose="020F0502020204030204" pitchFamily="34" charset="0"/>
              </a:rPr>
              <a:t>Five sweeps of the Millennium Cohort Study (MCS):</a:t>
            </a:r>
          </a:p>
          <a:p>
            <a:endParaRPr lang="en-GB" sz="2200" b="0" dirty="0">
              <a:latin typeface="Calibri" panose="020F0502020204030204" pitchFamily="34" charset="0"/>
              <a:cs typeface="Calibri" panose="020F0502020204030204" pitchFamily="34" charset="0"/>
            </a:endParaRPr>
          </a:p>
          <a:p>
            <a:endParaRPr lang="en-GB" sz="2000" b="0" dirty="0">
              <a:latin typeface="Calibri" panose="020F0502020204030204" pitchFamily="34" charset="0"/>
              <a:cs typeface="Calibri" panose="020F0502020204030204" pitchFamily="34" charset="0"/>
            </a:endParaRPr>
          </a:p>
          <a:p>
            <a:endParaRPr lang="en-GB" b="0" dirty="0"/>
          </a:p>
          <a:p>
            <a:endParaRPr lang="en-GB" b="0" dirty="0"/>
          </a:p>
          <a:p>
            <a:endParaRPr lang="en-GB" b="0" dirty="0"/>
          </a:p>
          <a:p>
            <a:endParaRPr lang="en-GB" b="0" dirty="0"/>
          </a:p>
          <a:p>
            <a:endParaRPr lang="en-GB" sz="2400" b="0" dirty="0"/>
          </a:p>
          <a:p>
            <a:endParaRPr lang="en-GB" sz="2400" b="0" dirty="0"/>
          </a:p>
          <a:p>
            <a:endParaRPr lang="en-GB" sz="2400" b="0" dirty="0"/>
          </a:p>
          <a:p>
            <a:pPr marL="0" indent="0">
              <a:buNone/>
            </a:pPr>
            <a:endParaRPr lang="en-GB" dirty="0"/>
          </a:p>
          <a:p>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076319627"/>
              </p:ext>
            </p:extLst>
          </p:nvPr>
        </p:nvGraphicFramePr>
        <p:xfrm>
          <a:off x="1566899" y="1983267"/>
          <a:ext cx="6233160" cy="3108960"/>
        </p:xfrm>
        <a:graphic>
          <a:graphicData uri="http://schemas.openxmlformats.org/drawingml/2006/table">
            <a:tbl>
              <a:tblPr firstRow="1" bandRow="1">
                <a:tableStyleId>{5940675A-B579-460E-94D1-54222C63F5DA}</a:tableStyleId>
              </a:tblPr>
              <a:tblGrid>
                <a:gridCol w="1310796">
                  <a:extLst>
                    <a:ext uri="{9D8B030D-6E8A-4147-A177-3AD203B41FA5}">
                      <a16:colId xmlns:a16="http://schemas.microsoft.com/office/drawing/2014/main" val="1051127560"/>
                    </a:ext>
                  </a:extLst>
                </a:gridCol>
                <a:gridCol w="1747731">
                  <a:extLst>
                    <a:ext uri="{9D8B030D-6E8A-4147-A177-3AD203B41FA5}">
                      <a16:colId xmlns:a16="http://schemas.microsoft.com/office/drawing/2014/main" val="700505450"/>
                    </a:ext>
                  </a:extLst>
                </a:gridCol>
                <a:gridCol w="3174633">
                  <a:extLst>
                    <a:ext uri="{9D8B030D-6E8A-4147-A177-3AD203B41FA5}">
                      <a16:colId xmlns:a16="http://schemas.microsoft.com/office/drawing/2014/main" val="1706629203"/>
                    </a:ext>
                  </a:extLst>
                </a:gridCol>
              </a:tblGrid>
              <a:tr h="384043">
                <a:tc>
                  <a:txBody>
                    <a:bodyPr/>
                    <a:lstStyle/>
                    <a:p>
                      <a:pPr algn="ctr"/>
                      <a:r>
                        <a:rPr lang="en-GB" sz="2800" b="1" dirty="0">
                          <a:latin typeface="Calibri" panose="020F0502020204030204" pitchFamily="34" charset="0"/>
                          <a:cs typeface="Calibri" panose="020F0502020204030204" pitchFamily="34" charset="0"/>
                        </a:rPr>
                        <a:t>Sweep</a:t>
                      </a:r>
                      <a:endParaRPr lang="en-GB" sz="2800" b="1" i="0" dirty="0">
                        <a:latin typeface="Calibri" panose="020F0502020204030204" pitchFamily="34" charset="0"/>
                        <a:cs typeface="Calibri" panose="020F0502020204030204" pitchFamily="34" charset="0"/>
                      </a:endParaRPr>
                    </a:p>
                  </a:txBody>
                  <a:tcPr>
                    <a:solidFill>
                      <a:schemeClr val="accent2"/>
                    </a:solidFill>
                  </a:tcPr>
                </a:tc>
                <a:tc>
                  <a:txBody>
                    <a:bodyPr/>
                    <a:lstStyle/>
                    <a:p>
                      <a:pPr algn="ctr"/>
                      <a:r>
                        <a:rPr lang="en-GB" sz="2800" b="1" dirty="0">
                          <a:latin typeface="Calibri" panose="020F0502020204030204" pitchFamily="34" charset="0"/>
                          <a:cs typeface="Calibri" panose="020F0502020204030204" pitchFamily="34" charset="0"/>
                        </a:rPr>
                        <a:t>Date</a:t>
                      </a:r>
                      <a:endParaRPr lang="en-GB" sz="2800" b="1" i="0" dirty="0">
                        <a:latin typeface="Calibri" panose="020F0502020204030204" pitchFamily="34" charset="0"/>
                        <a:cs typeface="Calibri" panose="020F0502020204030204" pitchFamily="34" charset="0"/>
                      </a:endParaRPr>
                    </a:p>
                  </a:txBody>
                  <a:tcPr>
                    <a:solidFill>
                      <a:schemeClr val="accent2"/>
                    </a:solidFill>
                  </a:tcPr>
                </a:tc>
                <a:tc>
                  <a:txBody>
                    <a:bodyPr/>
                    <a:lstStyle/>
                    <a:p>
                      <a:pPr algn="ctr"/>
                      <a:r>
                        <a:rPr lang="en-GB" sz="2800" b="1" dirty="0">
                          <a:latin typeface="Calibri" panose="020F0502020204030204" pitchFamily="34" charset="0"/>
                          <a:cs typeface="Calibri" panose="020F0502020204030204" pitchFamily="34" charset="0"/>
                        </a:rPr>
                        <a:t>Child’s age</a:t>
                      </a:r>
                      <a:endParaRPr lang="en-GB" sz="2800" b="1" i="0" dirty="0">
                        <a:latin typeface="Calibri" panose="020F0502020204030204" pitchFamily="34" charset="0"/>
                        <a:cs typeface="Calibri" panose="020F0502020204030204" pitchFamily="34" charset="0"/>
                      </a:endParaRPr>
                    </a:p>
                  </a:txBody>
                  <a:tcPr>
                    <a:solidFill>
                      <a:schemeClr val="accent2"/>
                    </a:solidFill>
                  </a:tcPr>
                </a:tc>
                <a:extLst>
                  <a:ext uri="{0D108BD9-81ED-4DB2-BD59-A6C34878D82A}">
                    <a16:rowId xmlns:a16="http://schemas.microsoft.com/office/drawing/2014/main" val="295790000"/>
                  </a:ext>
                </a:extLst>
              </a:tr>
              <a:tr h="384043">
                <a:tc>
                  <a:txBody>
                    <a:bodyPr/>
                    <a:lstStyle/>
                    <a:p>
                      <a:pPr algn="ctr"/>
                      <a:r>
                        <a:rPr lang="en-GB" sz="2800" b="0" dirty="0">
                          <a:latin typeface="Calibri" panose="020F0502020204030204" pitchFamily="34" charset="0"/>
                          <a:cs typeface="Calibri" panose="020F0502020204030204" pitchFamily="34" charset="0"/>
                        </a:rPr>
                        <a:t>1</a:t>
                      </a:r>
                      <a:endParaRPr lang="en-GB" sz="2800" b="0" i="0" dirty="0">
                        <a:latin typeface="Calibri" panose="020F0502020204030204" pitchFamily="34" charset="0"/>
                        <a:cs typeface="Calibri" panose="020F0502020204030204" pitchFamily="34" charset="0"/>
                      </a:endParaRPr>
                    </a:p>
                  </a:txBody>
                  <a:tcPr>
                    <a:solidFill>
                      <a:schemeClr val="bg1"/>
                    </a:solidFill>
                  </a:tcPr>
                </a:tc>
                <a:tc>
                  <a:txBody>
                    <a:bodyPr/>
                    <a:lstStyle/>
                    <a:p>
                      <a:pPr algn="ctr"/>
                      <a:r>
                        <a:rPr lang="en-GB" sz="2800" b="0" dirty="0">
                          <a:latin typeface="Calibri" panose="020F0502020204030204" pitchFamily="34" charset="0"/>
                          <a:cs typeface="Calibri" panose="020F0502020204030204" pitchFamily="34" charset="0"/>
                        </a:rPr>
                        <a:t>2000-02</a:t>
                      </a:r>
                    </a:p>
                  </a:txBody>
                  <a:tcPr>
                    <a:solidFill>
                      <a:schemeClr val="bg1"/>
                    </a:solidFill>
                  </a:tcPr>
                </a:tc>
                <a:tc>
                  <a:txBody>
                    <a:bodyPr/>
                    <a:lstStyle/>
                    <a:p>
                      <a:pPr algn="ctr"/>
                      <a:r>
                        <a:rPr lang="en-GB" sz="2800" b="0" dirty="0">
                          <a:latin typeface="Calibri" panose="020F0502020204030204" pitchFamily="34" charset="0"/>
                          <a:cs typeface="Calibri" panose="020F0502020204030204" pitchFamily="34" charset="0"/>
                        </a:rPr>
                        <a:t>9 months</a:t>
                      </a:r>
                    </a:p>
                  </a:txBody>
                  <a:tcPr>
                    <a:solidFill>
                      <a:schemeClr val="bg1"/>
                    </a:solidFill>
                  </a:tcPr>
                </a:tc>
                <a:extLst>
                  <a:ext uri="{0D108BD9-81ED-4DB2-BD59-A6C34878D82A}">
                    <a16:rowId xmlns:a16="http://schemas.microsoft.com/office/drawing/2014/main" val="3887850348"/>
                  </a:ext>
                </a:extLst>
              </a:tr>
              <a:tr h="384043">
                <a:tc>
                  <a:txBody>
                    <a:bodyPr/>
                    <a:lstStyle/>
                    <a:p>
                      <a:pPr algn="ctr"/>
                      <a:r>
                        <a:rPr lang="en-GB" sz="2800" b="1" dirty="0">
                          <a:latin typeface="Calibri" panose="020F0502020204030204" pitchFamily="34" charset="0"/>
                          <a:cs typeface="Calibri" panose="020F0502020204030204" pitchFamily="34" charset="0"/>
                        </a:rPr>
                        <a:t>2</a:t>
                      </a:r>
                      <a:endParaRPr lang="en-GB" sz="2800" b="1" i="0" dirty="0">
                        <a:latin typeface="Calibri" panose="020F0502020204030204" pitchFamily="34" charset="0"/>
                        <a:cs typeface="Calibri" panose="020F0502020204030204" pitchFamily="34" charset="0"/>
                      </a:endParaRPr>
                    </a:p>
                  </a:txBody>
                  <a:tcPr>
                    <a:solidFill>
                      <a:schemeClr val="bg1"/>
                    </a:solidFill>
                  </a:tcPr>
                </a:tc>
                <a:tc>
                  <a:txBody>
                    <a:bodyPr/>
                    <a:lstStyle/>
                    <a:p>
                      <a:pPr algn="ctr"/>
                      <a:r>
                        <a:rPr lang="en-GB" sz="2800" b="1" dirty="0">
                          <a:latin typeface="Calibri" panose="020F0502020204030204" pitchFamily="34" charset="0"/>
                          <a:cs typeface="Calibri" panose="020F0502020204030204" pitchFamily="34" charset="0"/>
                        </a:rPr>
                        <a:t>2004</a:t>
                      </a:r>
                    </a:p>
                  </a:txBody>
                  <a:tcPr>
                    <a:solidFill>
                      <a:schemeClr val="bg1"/>
                    </a:solidFill>
                  </a:tcPr>
                </a:tc>
                <a:tc>
                  <a:txBody>
                    <a:bodyPr/>
                    <a:lstStyle/>
                    <a:p>
                      <a:pPr algn="ctr"/>
                      <a:r>
                        <a:rPr lang="en-GB" sz="2800" b="1" dirty="0">
                          <a:latin typeface="Calibri" panose="020F0502020204030204" pitchFamily="34" charset="0"/>
                          <a:cs typeface="Calibri" panose="020F0502020204030204" pitchFamily="34" charset="0"/>
                        </a:rPr>
                        <a:t>3 years</a:t>
                      </a:r>
                    </a:p>
                  </a:txBody>
                  <a:tcPr>
                    <a:solidFill>
                      <a:schemeClr val="bg1"/>
                    </a:solidFill>
                  </a:tcPr>
                </a:tc>
                <a:extLst>
                  <a:ext uri="{0D108BD9-81ED-4DB2-BD59-A6C34878D82A}">
                    <a16:rowId xmlns:a16="http://schemas.microsoft.com/office/drawing/2014/main" val="3752019042"/>
                  </a:ext>
                </a:extLst>
              </a:tr>
              <a:tr h="0">
                <a:tc>
                  <a:txBody>
                    <a:bodyPr/>
                    <a:lstStyle/>
                    <a:p>
                      <a:pPr algn="ctr"/>
                      <a:r>
                        <a:rPr lang="en-GB" sz="2800" b="1" dirty="0">
                          <a:latin typeface="Calibri" panose="020F0502020204030204" pitchFamily="34" charset="0"/>
                          <a:cs typeface="Calibri" panose="020F0502020204030204" pitchFamily="34" charset="0"/>
                        </a:rPr>
                        <a:t>3</a:t>
                      </a:r>
                      <a:endParaRPr lang="en-GB" sz="2800" b="1" i="0" dirty="0">
                        <a:latin typeface="Calibri" panose="020F0502020204030204" pitchFamily="34" charset="0"/>
                        <a:cs typeface="Calibri" panose="020F0502020204030204" pitchFamily="34" charset="0"/>
                      </a:endParaRPr>
                    </a:p>
                  </a:txBody>
                  <a:tcPr>
                    <a:solidFill>
                      <a:schemeClr val="bg1"/>
                    </a:solidFill>
                  </a:tcPr>
                </a:tc>
                <a:tc>
                  <a:txBody>
                    <a:bodyPr/>
                    <a:lstStyle/>
                    <a:p>
                      <a:pPr algn="ctr"/>
                      <a:r>
                        <a:rPr lang="en-GB" sz="2800" b="1" dirty="0">
                          <a:latin typeface="Calibri" panose="020F0502020204030204" pitchFamily="34" charset="0"/>
                          <a:cs typeface="Calibri" panose="020F0502020204030204" pitchFamily="34" charset="0"/>
                        </a:rPr>
                        <a:t>2006</a:t>
                      </a:r>
                    </a:p>
                  </a:txBody>
                  <a:tcPr>
                    <a:solidFill>
                      <a:schemeClr val="bg1"/>
                    </a:solidFill>
                  </a:tcPr>
                </a:tc>
                <a:tc>
                  <a:txBody>
                    <a:bodyPr/>
                    <a:lstStyle/>
                    <a:p>
                      <a:pPr algn="ctr"/>
                      <a:r>
                        <a:rPr lang="en-GB" sz="2800" b="1" dirty="0">
                          <a:latin typeface="Calibri" panose="020F0502020204030204" pitchFamily="34" charset="0"/>
                          <a:cs typeface="Calibri" panose="020F0502020204030204" pitchFamily="34" charset="0"/>
                        </a:rPr>
                        <a:t>5 years</a:t>
                      </a:r>
                    </a:p>
                  </a:txBody>
                  <a:tcPr>
                    <a:solidFill>
                      <a:schemeClr val="bg1"/>
                    </a:solidFill>
                  </a:tcPr>
                </a:tc>
                <a:extLst>
                  <a:ext uri="{0D108BD9-81ED-4DB2-BD59-A6C34878D82A}">
                    <a16:rowId xmlns:a16="http://schemas.microsoft.com/office/drawing/2014/main" val="81826969"/>
                  </a:ext>
                </a:extLst>
              </a:tr>
              <a:tr h="384043">
                <a:tc>
                  <a:txBody>
                    <a:bodyPr/>
                    <a:lstStyle/>
                    <a:p>
                      <a:pPr algn="ctr"/>
                      <a:r>
                        <a:rPr lang="en-GB" sz="2800" b="1" dirty="0">
                          <a:latin typeface="Calibri" panose="020F0502020204030204" pitchFamily="34" charset="0"/>
                          <a:cs typeface="Calibri" panose="020F0502020204030204" pitchFamily="34" charset="0"/>
                        </a:rPr>
                        <a:t>4</a:t>
                      </a:r>
                      <a:endParaRPr lang="en-GB" sz="2800" b="1" i="0" dirty="0">
                        <a:latin typeface="Calibri" panose="020F0502020204030204" pitchFamily="34" charset="0"/>
                        <a:cs typeface="Calibri" panose="020F0502020204030204" pitchFamily="34" charset="0"/>
                      </a:endParaRPr>
                    </a:p>
                  </a:txBody>
                  <a:tcPr/>
                </a:tc>
                <a:tc>
                  <a:txBody>
                    <a:bodyPr/>
                    <a:lstStyle/>
                    <a:p>
                      <a:pPr algn="ctr"/>
                      <a:r>
                        <a:rPr lang="en-GB" sz="2800" b="1" dirty="0">
                          <a:latin typeface="Calibri" panose="020F0502020204030204" pitchFamily="34" charset="0"/>
                          <a:cs typeface="Calibri" panose="020F0502020204030204" pitchFamily="34" charset="0"/>
                        </a:rPr>
                        <a:t>2008</a:t>
                      </a:r>
                    </a:p>
                  </a:txBody>
                  <a:tcPr/>
                </a:tc>
                <a:tc>
                  <a:txBody>
                    <a:bodyPr/>
                    <a:lstStyle/>
                    <a:p>
                      <a:pPr algn="ctr"/>
                      <a:r>
                        <a:rPr lang="en-GB" sz="2800" b="1" dirty="0">
                          <a:latin typeface="Calibri" panose="020F0502020204030204" pitchFamily="34" charset="0"/>
                          <a:cs typeface="Calibri" panose="020F0502020204030204" pitchFamily="34" charset="0"/>
                        </a:rPr>
                        <a:t>7 years</a:t>
                      </a:r>
                    </a:p>
                  </a:txBody>
                  <a:tcPr/>
                </a:tc>
                <a:extLst>
                  <a:ext uri="{0D108BD9-81ED-4DB2-BD59-A6C34878D82A}">
                    <a16:rowId xmlns:a16="http://schemas.microsoft.com/office/drawing/2014/main" val="2376801290"/>
                  </a:ext>
                </a:extLst>
              </a:tr>
              <a:tr h="229576">
                <a:tc>
                  <a:txBody>
                    <a:bodyPr/>
                    <a:lstStyle/>
                    <a:p>
                      <a:pPr algn="ctr"/>
                      <a:r>
                        <a:rPr lang="en-GB" sz="2800" dirty="0">
                          <a:latin typeface="Calibri" panose="020F0502020204030204" pitchFamily="34" charset="0"/>
                          <a:cs typeface="Calibri" panose="020F0502020204030204" pitchFamily="34" charset="0"/>
                        </a:rPr>
                        <a:t>5</a:t>
                      </a:r>
                      <a:endParaRPr lang="en-GB" sz="2800" i="0" dirty="0">
                        <a:latin typeface="Calibri" panose="020F0502020204030204" pitchFamily="34" charset="0"/>
                        <a:cs typeface="Calibri" panose="020F0502020204030204" pitchFamily="34" charset="0"/>
                      </a:endParaRPr>
                    </a:p>
                  </a:txBody>
                  <a:tcPr/>
                </a:tc>
                <a:tc>
                  <a:txBody>
                    <a:bodyPr/>
                    <a:lstStyle/>
                    <a:p>
                      <a:pPr algn="ctr"/>
                      <a:r>
                        <a:rPr lang="en-GB" sz="2800" dirty="0">
                          <a:latin typeface="Calibri" panose="020F0502020204030204" pitchFamily="34" charset="0"/>
                          <a:cs typeface="Calibri" panose="020F0502020204030204" pitchFamily="34" charset="0"/>
                        </a:rPr>
                        <a:t>2012</a:t>
                      </a:r>
                    </a:p>
                  </a:txBody>
                  <a:tcPr/>
                </a:tc>
                <a:tc>
                  <a:txBody>
                    <a:bodyPr/>
                    <a:lstStyle/>
                    <a:p>
                      <a:pPr algn="ctr"/>
                      <a:r>
                        <a:rPr lang="en-GB" sz="2800" dirty="0">
                          <a:latin typeface="Calibri" panose="020F0502020204030204" pitchFamily="34" charset="0"/>
                          <a:cs typeface="Calibri" panose="020F0502020204030204" pitchFamily="34" charset="0"/>
                        </a:rPr>
                        <a:t>11 years</a:t>
                      </a:r>
                    </a:p>
                  </a:txBody>
                  <a:tcPr/>
                </a:tc>
                <a:extLst>
                  <a:ext uri="{0D108BD9-81ED-4DB2-BD59-A6C34878D82A}">
                    <a16:rowId xmlns:a16="http://schemas.microsoft.com/office/drawing/2014/main" val="4165782416"/>
                  </a:ext>
                </a:extLst>
              </a:tr>
            </a:tbl>
          </a:graphicData>
        </a:graphic>
      </p:graphicFrame>
    </p:spTree>
    <p:extLst>
      <p:ext uri="{BB962C8B-B14F-4D97-AF65-F5344CB8AC3E}">
        <p14:creationId xmlns:p14="http://schemas.microsoft.com/office/powerpoint/2010/main" val="3542049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solidFill>
                  <a:srgbClr val="0070C0"/>
                </a:solidFill>
                <a:latin typeface="Calibri" panose="020F0502020204030204" pitchFamily="34" charset="0"/>
                <a:cs typeface="Calibri" panose="020F0502020204030204" pitchFamily="34" charset="0"/>
              </a:rPr>
              <a:t>1) Measuring Father (and mother) involvement</a:t>
            </a:r>
            <a:endParaRPr lang="en-GB" sz="3200" dirty="0"/>
          </a:p>
        </p:txBody>
      </p:sp>
      <p:sp>
        <p:nvSpPr>
          <p:cNvPr id="3" name="Content Placeholder 2"/>
          <p:cNvSpPr>
            <a:spLocks noGrp="1"/>
          </p:cNvSpPr>
          <p:nvPr>
            <p:ph idx="1"/>
          </p:nvPr>
        </p:nvSpPr>
        <p:spPr>
          <a:xfrm>
            <a:off x="323850" y="1158242"/>
            <a:ext cx="8496300" cy="3628533"/>
          </a:xfrm>
        </p:spPr>
        <p:txBody>
          <a:bodyPr/>
          <a:lstStyle/>
          <a:p>
            <a:pPr>
              <a:spcAft>
                <a:spcPts val="1800"/>
              </a:spcAft>
            </a:pPr>
            <a:r>
              <a:rPr lang="en-GB" sz="2000" b="0" i="1" dirty="0">
                <a:latin typeface="Calibri" panose="020F0502020204030204" pitchFamily="34" charset="0"/>
                <a:cs typeface="Calibri" panose="020F0502020204030204" pitchFamily="34" charset="0"/>
              </a:rPr>
              <a:t>How often do you do the following with your child:</a:t>
            </a:r>
          </a:p>
          <a:p>
            <a:r>
              <a:rPr lang="en-GB" sz="2200" b="0" dirty="0">
                <a:latin typeface="Calibri" panose="020F0502020204030204" pitchFamily="34" charset="0"/>
                <a:cs typeface="Calibri" panose="020F0502020204030204" pitchFamily="34" charset="0"/>
              </a:rPr>
              <a:t>Read [READ]</a:t>
            </a:r>
          </a:p>
          <a:p>
            <a:r>
              <a:rPr lang="en-GB" sz="2200" b="0" dirty="0">
                <a:latin typeface="Calibri" panose="020F0502020204030204" pitchFamily="34" charset="0"/>
                <a:cs typeface="Calibri" panose="020F0502020204030204" pitchFamily="34" charset="0"/>
              </a:rPr>
              <a:t>Tell stories [STORY]</a:t>
            </a:r>
          </a:p>
          <a:p>
            <a:r>
              <a:rPr lang="en-GB" sz="2200" b="0" dirty="0">
                <a:latin typeface="Calibri" panose="020F0502020204030204" pitchFamily="34" charset="0"/>
                <a:cs typeface="Calibri" panose="020F0502020204030204" pitchFamily="34" charset="0"/>
              </a:rPr>
              <a:t>Play music, sing songs, dance, musical </a:t>
            </a:r>
          </a:p>
          <a:p>
            <a:pPr indent="0">
              <a:buNone/>
            </a:pPr>
            <a:r>
              <a:rPr lang="en-GB" sz="2200" b="0" dirty="0">
                <a:latin typeface="Calibri" panose="020F0502020204030204" pitchFamily="34" charset="0"/>
                <a:cs typeface="Calibri" panose="020F0502020204030204" pitchFamily="34" charset="0"/>
              </a:rPr>
              <a:t>activities [MUSIC]</a:t>
            </a:r>
          </a:p>
          <a:p>
            <a:r>
              <a:rPr lang="en-GB" sz="2200" b="0" dirty="0">
                <a:latin typeface="Calibri" panose="020F0502020204030204" pitchFamily="34" charset="0"/>
                <a:cs typeface="Calibri" panose="020F0502020204030204" pitchFamily="34" charset="0"/>
              </a:rPr>
              <a:t>Play toys or games indoors [TOYS]</a:t>
            </a:r>
          </a:p>
          <a:p>
            <a:r>
              <a:rPr lang="en-GB" sz="2200" b="0" dirty="0">
                <a:latin typeface="Calibri" panose="020F0502020204030204" pitchFamily="34" charset="0"/>
                <a:cs typeface="Calibri" panose="020F0502020204030204" pitchFamily="34" charset="0"/>
              </a:rPr>
              <a:t>Play sports/physically active games outdoors [GAME]</a:t>
            </a:r>
          </a:p>
          <a:p>
            <a:r>
              <a:rPr lang="en-GB" sz="2200" b="0" dirty="0">
                <a:latin typeface="Calibri" panose="020F0502020204030204" pitchFamily="34" charset="0"/>
                <a:cs typeface="Calibri" panose="020F0502020204030204" pitchFamily="34" charset="0"/>
              </a:rPr>
              <a:t>Take your child to the park or outdoor playground [PARK]</a:t>
            </a:r>
          </a:p>
          <a:p>
            <a:r>
              <a:rPr lang="en-GB" sz="2200" b="0" dirty="0">
                <a:latin typeface="Calibri" panose="020F0502020204030204" pitchFamily="34" charset="0"/>
                <a:cs typeface="Calibri" panose="020F0502020204030204" pitchFamily="34" charset="0"/>
              </a:rPr>
              <a:t>Draw, paint, make things [PAINT]</a:t>
            </a:r>
          </a:p>
          <a:p>
            <a:endParaRPr lang="en-GB" dirty="0"/>
          </a:p>
        </p:txBody>
      </p:sp>
      <p:sp>
        <p:nvSpPr>
          <p:cNvPr id="8" name="Rectangle 7"/>
          <p:cNvSpPr/>
          <p:nvPr/>
        </p:nvSpPr>
        <p:spPr>
          <a:xfrm>
            <a:off x="323850" y="4910205"/>
            <a:ext cx="8496300" cy="646331"/>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*All measured on a Likert scale: Not at all; Less often than once a month; Once or twice a month; Once or twice a week; Several times a week; Every day or almost every day.</a:t>
            </a:r>
          </a:p>
        </p:txBody>
      </p:sp>
      <p:pic>
        <p:nvPicPr>
          <p:cNvPr id="5" name="Picture 4">
            <a:extLst>
              <a:ext uri="{FF2B5EF4-FFF2-40B4-BE49-F238E27FC236}">
                <a16:creationId xmlns:a16="http://schemas.microsoft.com/office/drawing/2014/main" id="{C66E32AC-0234-EEDD-563A-122DAC52E7C1}"/>
              </a:ext>
            </a:extLst>
          </p:cNvPr>
          <p:cNvPicPr>
            <a:picLocks noChangeAspect="1"/>
          </p:cNvPicPr>
          <p:nvPr/>
        </p:nvPicPr>
        <p:blipFill rotWithShape="1">
          <a:blip r:embed="rId3">
            <a:extLst>
              <a:ext uri="{28A0092B-C50C-407E-A947-70E740481C1C}">
                <a14:useLocalDpi xmlns:a14="http://schemas.microsoft.com/office/drawing/2010/main" val="0"/>
              </a:ext>
            </a:extLst>
          </a:blip>
          <a:srcRect l="6648" t="9641" r="43163"/>
          <a:stretch/>
        </p:blipFill>
        <p:spPr bwMode="auto">
          <a:xfrm>
            <a:off x="5030586" y="1301466"/>
            <a:ext cx="4113414" cy="21275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887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1BB0A1-7CC2-779B-035E-83830286ED17}"/>
              </a:ext>
            </a:extLst>
          </p:cNvPr>
          <p:cNvSpPr>
            <a:spLocks noGrp="1"/>
          </p:cNvSpPr>
          <p:nvPr>
            <p:ph type="title"/>
          </p:nvPr>
        </p:nvSpPr>
        <p:spPr>
          <a:xfrm>
            <a:off x="3287103" y="329184"/>
            <a:ext cx="5513999" cy="1783080"/>
          </a:xfrm>
        </p:spPr>
        <p:txBody>
          <a:bodyPr vert="horz" lIns="91440" tIns="45720" rIns="91440" bIns="45720" rtlCol="0" anchor="b" anchorCtr="0">
            <a:normAutofit/>
          </a:bodyPr>
          <a:lstStyle/>
          <a:p>
            <a:r>
              <a:rPr lang="en-US" sz="4000" b="1" dirty="0">
                <a:solidFill>
                  <a:srgbClr val="0070C0"/>
                </a:solidFill>
                <a:latin typeface="Calibri" panose="020F0502020204030204" pitchFamily="34" charset="0"/>
                <a:cs typeface="Calibri" panose="020F0502020204030204" pitchFamily="34" charset="0"/>
              </a:rPr>
              <a:t>2) Measuring </a:t>
            </a:r>
            <a:br>
              <a:rPr lang="en-US" sz="4000" b="1" dirty="0">
                <a:solidFill>
                  <a:srgbClr val="0070C0"/>
                </a:solidFill>
                <a:latin typeface="Calibri" panose="020F0502020204030204" pitchFamily="34" charset="0"/>
                <a:cs typeface="Calibri" panose="020F0502020204030204" pitchFamily="34" charset="0"/>
              </a:rPr>
            </a:br>
            <a:r>
              <a:rPr lang="en-US" sz="4000" b="1" dirty="0">
                <a:solidFill>
                  <a:srgbClr val="0070C0"/>
                </a:solidFill>
                <a:latin typeface="Calibri" panose="020F0502020204030204" pitchFamily="34" charset="0"/>
                <a:cs typeface="Calibri" panose="020F0502020204030204" pitchFamily="34" charset="0"/>
              </a:rPr>
              <a:t>educational attainment</a:t>
            </a:r>
          </a:p>
        </p:txBody>
      </p:sp>
      <p:pic>
        <p:nvPicPr>
          <p:cNvPr id="10" name="Content Placeholder 9" descr="A group of children sitting on the floor in a classroom&#10;&#10;Description automatically generated">
            <a:extLst>
              <a:ext uri="{FF2B5EF4-FFF2-40B4-BE49-F238E27FC236}">
                <a16:creationId xmlns:a16="http://schemas.microsoft.com/office/drawing/2014/main" id="{40C70314-1C3F-8651-380D-C6A9475E536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2438" r="28090"/>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8"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C5AF1F1-590A-F567-35D0-22DA5A4B577B}"/>
              </a:ext>
            </a:extLst>
          </p:cNvPr>
          <p:cNvSpPr txBox="1"/>
          <p:nvPr/>
        </p:nvSpPr>
        <p:spPr>
          <a:xfrm>
            <a:off x="3287101" y="2560322"/>
            <a:ext cx="5634990" cy="3955433"/>
          </a:xfrm>
          <a:prstGeom prst="rect">
            <a:avLst/>
          </a:prstGeom>
        </p:spPr>
        <p:txBody>
          <a:bodyPr vert="horz" lIns="91440" tIns="45720" rIns="91440" bIns="45720" rtlCol="0">
            <a:noAutofit/>
          </a:bodyPr>
          <a:lstStyle/>
          <a:p>
            <a:pPr marL="182563" indent="-228600" defTabSz="914400">
              <a:lnSpc>
                <a:spcPct val="90000"/>
              </a:lnSpc>
              <a:spcAft>
                <a:spcPts val="600"/>
              </a:spcAft>
              <a:buFont typeface="Arial" panose="020B0604020202020204" pitchFamily="34" charset="0"/>
              <a:buChar char="•"/>
            </a:pPr>
            <a:r>
              <a:rPr lang="en-US" sz="2100" b="1" dirty="0">
                <a:latin typeface="Calibri" panose="020F0502020204030204" pitchFamily="34" charset="0"/>
                <a:cs typeface="Calibri" panose="020F0502020204030204" pitchFamily="34" charset="0"/>
              </a:rPr>
              <a:t>Early Years Foundation Stage Profile – age 5</a:t>
            </a:r>
          </a:p>
          <a:p>
            <a:pPr marL="754063" lvl="2" indent="-342900" defTabSz="914400">
              <a:lnSpc>
                <a:spcPct val="90000"/>
              </a:lnSpc>
              <a:spcAft>
                <a:spcPts val="600"/>
              </a:spcAft>
              <a:buFont typeface="Wingdings" panose="05000000000000000000" pitchFamily="2" charset="2"/>
              <a:buChar char="Ø"/>
            </a:pPr>
            <a:r>
              <a:rPr lang="en-US" sz="2100" dirty="0">
                <a:latin typeface="Calibri" panose="020F0502020204030204" pitchFamily="34" charset="0"/>
                <a:cs typeface="Calibri" panose="020F0502020204030204" pitchFamily="34" charset="0"/>
              </a:rPr>
              <a:t>Personal, social &amp; emotional development</a:t>
            </a:r>
          </a:p>
          <a:p>
            <a:pPr marL="754063" lvl="2" indent="-342900" defTabSz="914400">
              <a:lnSpc>
                <a:spcPct val="90000"/>
              </a:lnSpc>
              <a:spcAft>
                <a:spcPts val="600"/>
              </a:spcAft>
              <a:buFont typeface="Wingdings" panose="05000000000000000000" pitchFamily="2" charset="2"/>
              <a:buChar char="Ø"/>
            </a:pPr>
            <a:r>
              <a:rPr lang="en-US" sz="2100" dirty="0">
                <a:latin typeface="Calibri" panose="020F0502020204030204" pitchFamily="34" charset="0"/>
                <a:cs typeface="Calibri" panose="020F0502020204030204" pitchFamily="34" charset="0"/>
              </a:rPr>
              <a:t>Communication, language &amp; literacy</a:t>
            </a:r>
          </a:p>
          <a:p>
            <a:pPr marL="754063" lvl="2" indent="-342900" defTabSz="914400">
              <a:lnSpc>
                <a:spcPct val="90000"/>
              </a:lnSpc>
              <a:spcAft>
                <a:spcPts val="600"/>
              </a:spcAft>
              <a:buFont typeface="Wingdings" panose="05000000000000000000" pitchFamily="2" charset="2"/>
              <a:buChar char="Ø"/>
            </a:pPr>
            <a:r>
              <a:rPr lang="en-US" sz="2100" dirty="0">
                <a:latin typeface="Calibri" panose="020F0502020204030204" pitchFamily="34" charset="0"/>
                <a:cs typeface="Calibri" panose="020F0502020204030204" pitchFamily="34" charset="0"/>
              </a:rPr>
              <a:t>Mathematical development</a:t>
            </a:r>
          </a:p>
          <a:p>
            <a:pPr marL="754063" lvl="2" indent="-342900" defTabSz="914400">
              <a:lnSpc>
                <a:spcPct val="90000"/>
              </a:lnSpc>
              <a:spcAft>
                <a:spcPts val="600"/>
              </a:spcAft>
              <a:buFont typeface="Wingdings" panose="05000000000000000000" pitchFamily="2" charset="2"/>
              <a:buChar char="Ø"/>
            </a:pPr>
            <a:r>
              <a:rPr lang="en-US" sz="2100" dirty="0">
                <a:latin typeface="Calibri" panose="020F0502020204030204" pitchFamily="34" charset="0"/>
                <a:cs typeface="Calibri" panose="020F0502020204030204" pitchFamily="34" charset="0"/>
              </a:rPr>
              <a:t>Knowledge &amp; understanding of the word</a:t>
            </a:r>
          </a:p>
          <a:p>
            <a:pPr marL="754063" lvl="2" indent="-342900" defTabSz="914400">
              <a:lnSpc>
                <a:spcPct val="90000"/>
              </a:lnSpc>
              <a:spcAft>
                <a:spcPts val="600"/>
              </a:spcAft>
              <a:buFont typeface="Wingdings" panose="05000000000000000000" pitchFamily="2" charset="2"/>
              <a:buChar char="Ø"/>
            </a:pPr>
            <a:r>
              <a:rPr lang="en-US" sz="2100" dirty="0">
                <a:latin typeface="Calibri" panose="020F0502020204030204" pitchFamily="34" charset="0"/>
                <a:cs typeface="Calibri" panose="020F0502020204030204" pitchFamily="34" charset="0"/>
              </a:rPr>
              <a:t>Physical development</a:t>
            </a:r>
          </a:p>
          <a:p>
            <a:pPr marL="754063" lvl="2" indent="-342900" defTabSz="914400">
              <a:lnSpc>
                <a:spcPct val="90000"/>
              </a:lnSpc>
              <a:spcAft>
                <a:spcPts val="1200"/>
              </a:spcAft>
              <a:buFont typeface="Wingdings" panose="05000000000000000000" pitchFamily="2" charset="2"/>
              <a:buChar char="Ø"/>
            </a:pPr>
            <a:r>
              <a:rPr lang="en-US" sz="2100" dirty="0">
                <a:latin typeface="Calibri" panose="020F0502020204030204" pitchFamily="34" charset="0"/>
                <a:cs typeface="Calibri" panose="020F0502020204030204" pitchFamily="34" charset="0"/>
              </a:rPr>
              <a:t>Creative development</a:t>
            </a:r>
          </a:p>
          <a:p>
            <a:pPr marL="182563" indent="-228600" defTabSz="914400">
              <a:lnSpc>
                <a:spcPct val="90000"/>
              </a:lnSpc>
              <a:spcAft>
                <a:spcPts val="600"/>
              </a:spcAft>
              <a:buFont typeface="Arial" panose="020B0604020202020204" pitchFamily="34" charset="0"/>
              <a:buChar char="•"/>
            </a:pPr>
            <a:r>
              <a:rPr lang="en-US" sz="2100" b="1" dirty="0">
                <a:latin typeface="Calibri" panose="020F0502020204030204" pitchFamily="34" charset="0"/>
                <a:cs typeface="Calibri" panose="020F0502020204030204" pitchFamily="34" charset="0"/>
              </a:rPr>
              <a:t>Key Stage 1 – age 7 </a:t>
            </a:r>
          </a:p>
          <a:p>
            <a:pPr marL="754063" lvl="2" indent="-342900" defTabSz="914400">
              <a:lnSpc>
                <a:spcPct val="90000"/>
              </a:lnSpc>
              <a:spcAft>
                <a:spcPts val="600"/>
              </a:spcAft>
              <a:buFont typeface="Wingdings" panose="05000000000000000000" pitchFamily="2" charset="2"/>
              <a:buChar char="Ø"/>
            </a:pPr>
            <a:r>
              <a:rPr lang="en-US" sz="2100" dirty="0" err="1">
                <a:latin typeface="Calibri" panose="020F0502020204030204" pitchFamily="34" charset="0"/>
                <a:cs typeface="Calibri" panose="020F0502020204030204" pitchFamily="34" charset="0"/>
              </a:rPr>
              <a:t>Maths</a:t>
            </a:r>
            <a:endParaRPr lang="en-US" sz="2100" dirty="0">
              <a:latin typeface="Calibri" panose="020F0502020204030204" pitchFamily="34" charset="0"/>
              <a:cs typeface="Calibri" panose="020F0502020204030204" pitchFamily="34" charset="0"/>
            </a:endParaRPr>
          </a:p>
          <a:p>
            <a:pPr marL="754063" lvl="2" indent="-342900" defTabSz="914400">
              <a:lnSpc>
                <a:spcPct val="90000"/>
              </a:lnSpc>
              <a:spcAft>
                <a:spcPts val="600"/>
              </a:spcAft>
              <a:buFont typeface="Wingdings" panose="05000000000000000000" pitchFamily="2" charset="2"/>
              <a:buChar char="Ø"/>
            </a:pPr>
            <a:r>
              <a:rPr lang="en-US" sz="2100" dirty="0">
                <a:latin typeface="Calibri" panose="020F0502020204030204" pitchFamily="34" charset="0"/>
                <a:cs typeface="Calibri" panose="020F0502020204030204" pitchFamily="34" charset="0"/>
              </a:rPr>
              <a:t>Speaking &amp; listening, Writing, Reading</a:t>
            </a:r>
          </a:p>
          <a:p>
            <a:pPr marL="754063" lvl="2" indent="-342900" defTabSz="914400">
              <a:lnSpc>
                <a:spcPct val="90000"/>
              </a:lnSpc>
              <a:spcAft>
                <a:spcPts val="600"/>
              </a:spcAft>
              <a:buFont typeface="Wingdings" panose="05000000000000000000" pitchFamily="2" charset="2"/>
              <a:buChar char="Ø"/>
            </a:pPr>
            <a:r>
              <a:rPr lang="en-US" sz="2100" dirty="0">
                <a:latin typeface="Calibri" panose="020F0502020204030204" pitchFamily="34" charset="0"/>
                <a:cs typeface="Calibri" panose="020F0502020204030204" pitchFamily="34" charset="0"/>
              </a:rPr>
              <a:t>Science</a:t>
            </a:r>
          </a:p>
        </p:txBody>
      </p:sp>
      <p:pic>
        <p:nvPicPr>
          <p:cNvPr id="4" name="Picture 3" descr="A close-up of a logo&#10;&#10;Description automatically generated">
            <a:extLst>
              <a:ext uri="{FF2B5EF4-FFF2-40B4-BE49-F238E27FC236}">
                <a16:creationId xmlns:a16="http://schemas.microsoft.com/office/drawing/2014/main" id="{8F42B9B4-EDF9-566E-587D-AF31B6222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4867" y="168891"/>
            <a:ext cx="1667224" cy="583195"/>
          </a:xfrm>
          <a:prstGeom prst="rect">
            <a:avLst/>
          </a:prstGeom>
        </p:spPr>
      </p:pic>
    </p:spTree>
    <p:extLst>
      <p:ext uri="{BB962C8B-B14F-4D97-AF65-F5344CB8AC3E}">
        <p14:creationId xmlns:p14="http://schemas.microsoft.com/office/powerpoint/2010/main" val="691885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BE1C3-D258-4885-1BC8-89B06D7F2EF7}"/>
              </a:ext>
            </a:extLst>
          </p:cNvPr>
          <p:cNvSpPr>
            <a:spLocks noGrp="1"/>
          </p:cNvSpPr>
          <p:nvPr>
            <p:ph type="title"/>
          </p:nvPr>
        </p:nvSpPr>
        <p:spPr>
          <a:xfrm>
            <a:off x="3710673" y="329184"/>
            <a:ext cx="4688333" cy="1783080"/>
          </a:xfrm>
        </p:spPr>
        <p:txBody>
          <a:bodyPr anchor="b">
            <a:normAutofit/>
          </a:bodyPr>
          <a:lstStyle/>
          <a:p>
            <a:r>
              <a:rPr lang="en-GB" sz="4300" b="1" dirty="0">
                <a:solidFill>
                  <a:srgbClr val="0070C0"/>
                </a:solidFill>
                <a:latin typeface="Calibri" panose="020F0502020204030204" pitchFamily="34" charset="0"/>
                <a:cs typeface="Calibri" panose="020F0502020204030204" pitchFamily="34" charset="0"/>
              </a:rPr>
              <a:t>3) Measuring child cognitive behaviour</a:t>
            </a:r>
          </a:p>
        </p:txBody>
      </p:sp>
      <p:pic>
        <p:nvPicPr>
          <p:cNvPr id="5" name="Picture 4" descr="A group of children sitting on chairs&#10;&#10;Description automatically generated">
            <a:extLst>
              <a:ext uri="{FF2B5EF4-FFF2-40B4-BE49-F238E27FC236}">
                <a16:creationId xmlns:a16="http://schemas.microsoft.com/office/drawing/2014/main" id="{975C6337-6D4D-FAC2-B6F5-8FAC8BBA15EA}"/>
              </a:ext>
            </a:extLst>
          </p:cNvPr>
          <p:cNvPicPr>
            <a:picLocks noChangeAspect="1"/>
          </p:cNvPicPr>
          <p:nvPr/>
        </p:nvPicPr>
        <p:blipFill rotWithShape="1">
          <a:blip r:embed="rId3">
            <a:extLst>
              <a:ext uri="{28A0092B-C50C-407E-A947-70E740481C1C}">
                <a14:useLocalDpi xmlns:a14="http://schemas.microsoft.com/office/drawing/2010/main" val="0"/>
              </a:ext>
            </a:extLst>
          </a:blip>
          <a:srcRect l="8747" r="14949"/>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B58204-EEF5-E3B6-BB03-EB042135D993}"/>
              </a:ext>
            </a:extLst>
          </p:cNvPr>
          <p:cNvSpPr>
            <a:spLocks noGrp="1"/>
          </p:cNvSpPr>
          <p:nvPr>
            <p:ph idx="1"/>
          </p:nvPr>
        </p:nvSpPr>
        <p:spPr>
          <a:xfrm>
            <a:off x="3710671" y="2548222"/>
            <a:ext cx="5213632" cy="3980594"/>
          </a:xfrm>
        </p:spPr>
        <p:txBody>
          <a:bodyPr>
            <a:noAutofit/>
          </a:bodyPr>
          <a:lstStyle/>
          <a:p>
            <a:pPr>
              <a:lnSpc>
                <a:spcPct val="90000"/>
              </a:lnSpc>
              <a:spcAft>
                <a:spcPts val="1200"/>
              </a:spcAft>
            </a:pPr>
            <a:r>
              <a:rPr lang="en-GB" sz="1900" b="0" dirty="0">
                <a:latin typeface="Calibri" panose="020F0502020204030204" pitchFamily="34" charset="0"/>
                <a:cs typeface="Calibri" panose="020F0502020204030204" pitchFamily="34" charset="0"/>
              </a:rPr>
              <a:t>Measured by the Strengths &amp; Difficulties Questionnaire – widely used measure of children’s emotional &amp; behavioural problems.</a:t>
            </a:r>
          </a:p>
          <a:p>
            <a:pPr>
              <a:lnSpc>
                <a:spcPct val="90000"/>
              </a:lnSpc>
              <a:spcAft>
                <a:spcPts val="1200"/>
              </a:spcAft>
            </a:pPr>
            <a:r>
              <a:rPr lang="en-GB" sz="1900" b="0" dirty="0">
                <a:latin typeface="Calibri" panose="020F0502020204030204" pitchFamily="34" charset="0"/>
                <a:cs typeface="Calibri" panose="020F0502020204030204" pitchFamily="34" charset="0"/>
              </a:rPr>
              <a:t>Comprises five broad measures (domains) of cognitive behaviour:</a:t>
            </a:r>
          </a:p>
          <a:p>
            <a:pPr marL="541338" lvl="1" indent="-365125">
              <a:lnSpc>
                <a:spcPct val="90000"/>
              </a:lnSpc>
              <a:spcAft>
                <a:spcPts val="600"/>
              </a:spcAft>
              <a:buFont typeface="+mj-lt"/>
              <a:buAutoNum type="romanLcPeriod"/>
            </a:pPr>
            <a:r>
              <a:rPr lang="en-GB" sz="1900" b="1" i="1" dirty="0">
                <a:latin typeface="Calibri" panose="020F0502020204030204" pitchFamily="34" charset="0"/>
                <a:cs typeface="Calibri" panose="020F0502020204030204" pitchFamily="34" charset="0"/>
              </a:rPr>
              <a:t>Emotional Symptoms </a:t>
            </a:r>
            <a:r>
              <a:rPr lang="en-GB" sz="1900" i="1" dirty="0">
                <a:latin typeface="Calibri" panose="020F0502020204030204" pitchFamily="34" charset="0"/>
                <a:cs typeface="Calibri" panose="020F0502020204030204" pitchFamily="34" charset="0"/>
              </a:rPr>
              <a:t>(e.g., child has many fears, is easily scared)</a:t>
            </a:r>
          </a:p>
          <a:p>
            <a:pPr marL="541338" lvl="1" indent="-365125">
              <a:lnSpc>
                <a:spcPct val="90000"/>
              </a:lnSpc>
              <a:spcAft>
                <a:spcPts val="600"/>
              </a:spcAft>
              <a:buFont typeface="+mj-lt"/>
              <a:buAutoNum type="romanLcPeriod"/>
            </a:pPr>
            <a:r>
              <a:rPr lang="en-GB" sz="1900" b="1" i="1" dirty="0">
                <a:latin typeface="Calibri" panose="020F0502020204030204" pitchFamily="34" charset="0"/>
                <a:cs typeface="Calibri" panose="020F0502020204030204" pitchFamily="34" charset="0"/>
              </a:rPr>
              <a:t>Conduct Problems </a:t>
            </a:r>
            <a:r>
              <a:rPr lang="en-GB" sz="1900" i="1" dirty="0">
                <a:latin typeface="Calibri" panose="020F0502020204030204" pitchFamily="34" charset="0"/>
                <a:cs typeface="Calibri" panose="020F0502020204030204" pitchFamily="34" charset="0"/>
              </a:rPr>
              <a:t>(e.g., often lies or cheats)</a:t>
            </a:r>
          </a:p>
          <a:p>
            <a:pPr marL="541338" lvl="1" indent="-365125">
              <a:lnSpc>
                <a:spcPct val="90000"/>
              </a:lnSpc>
              <a:spcAft>
                <a:spcPts val="600"/>
              </a:spcAft>
              <a:buFont typeface="+mj-lt"/>
              <a:buAutoNum type="romanLcPeriod"/>
            </a:pPr>
            <a:r>
              <a:rPr lang="en-GB" sz="1900" b="1" i="1" dirty="0">
                <a:latin typeface="Calibri" panose="020F0502020204030204" pitchFamily="34" charset="0"/>
                <a:cs typeface="Calibri" panose="020F0502020204030204" pitchFamily="34" charset="0"/>
              </a:rPr>
              <a:t>Hyperactivity/Inattention </a:t>
            </a:r>
            <a:r>
              <a:rPr lang="en-GB" sz="1900" i="1" dirty="0">
                <a:latin typeface="Calibri" panose="020F0502020204030204" pitchFamily="34" charset="0"/>
                <a:cs typeface="Calibri" panose="020F0502020204030204" pitchFamily="34" charset="0"/>
              </a:rPr>
              <a:t>(e.g., overactive)</a:t>
            </a:r>
          </a:p>
          <a:p>
            <a:pPr marL="541338" lvl="1" indent="-365125">
              <a:lnSpc>
                <a:spcPct val="90000"/>
              </a:lnSpc>
              <a:spcAft>
                <a:spcPts val="600"/>
              </a:spcAft>
              <a:buFont typeface="+mj-lt"/>
              <a:buAutoNum type="romanLcPeriod"/>
            </a:pPr>
            <a:r>
              <a:rPr lang="en-GB" sz="1900" b="1" i="1" dirty="0">
                <a:latin typeface="Calibri" panose="020F0502020204030204" pitchFamily="34" charset="0"/>
                <a:cs typeface="Calibri" panose="020F0502020204030204" pitchFamily="34" charset="0"/>
              </a:rPr>
              <a:t>Peer Problems </a:t>
            </a:r>
            <a:r>
              <a:rPr lang="en-GB" sz="1900" i="1" dirty="0">
                <a:latin typeface="Calibri" panose="020F0502020204030204" pitchFamily="34" charset="0"/>
                <a:cs typeface="Calibri" panose="020F0502020204030204" pitchFamily="34" charset="0"/>
              </a:rPr>
              <a:t>(e.g., gets on better with adults than other children)</a:t>
            </a:r>
          </a:p>
          <a:p>
            <a:pPr marL="541338" lvl="1" indent="-365125">
              <a:lnSpc>
                <a:spcPct val="90000"/>
              </a:lnSpc>
              <a:spcAft>
                <a:spcPts val="600"/>
              </a:spcAft>
              <a:buFont typeface="+mj-lt"/>
              <a:buAutoNum type="romanLcPeriod"/>
            </a:pPr>
            <a:r>
              <a:rPr lang="en-GB" sz="1900" b="1" i="1" dirty="0">
                <a:latin typeface="Calibri" panose="020F0502020204030204" pitchFamily="34" charset="0"/>
                <a:cs typeface="Calibri" panose="020F0502020204030204" pitchFamily="34" charset="0"/>
              </a:rPr>
              <a:t>Prosocial</a:t>
            </a:r>
            <a:r>
              <a:rPr lang="en-GB" sz="1900" i="1" dirty="0">
                <a:latin typeface="Calibri" panose="020F0502020204030204" pitchFamily="34" charset="0"/>
                <a:cs typeface="Calibri" panose="020F0502020204030204" pitchFamily="34" charset="0"/>
              </a:rPr>
              <a:t> (e.g., shares readily with other children)</a:t>
            </a:r>
          </a:p>
          <a:p>
            <a:pPr marL="0" indent="0">
              <a:lnSpc>
                <a:spcPct val="90000"/>
              </a:lnSpc>
              <a:buNone/>
            </a:pPr>
            <a:endParaRPr lang="en-GB" sz="1900" dirty="0"/>
          </a:p>
        </p:txBody>
      </p:sp>
    </p:spTree>
    <p:extLst>
      <p:ext uri="{BB962C8B-B14F-4D97-AF65-F5344CB8AC3E}">
        <p14:creationId xmlns:p14="http://schemas.microsoft.com/office/powerpoint/2010/main" val="3413779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b="1" dirty="0">
                <a:solidFill>
                  <a:srgbClr val="0070C0"/>
                </a:solidFill>
                <a:latin typeface="Calibri" panose="020F0502020204030204" pitchFamily="34" charset="0"/>
                <a:cs typeface="Calibri" panose="020F0502020204030204" pitchFamily="34" charset="0"/>
              </a:rPr>
              <a:t>Model: Does paternal involvement affect attainment in the EYFSP at age five?</a:t>
            </a:r>
          </a:p>
        </p:txBody>
      </p:sp>
      <p:sp>
        <p:nvSpPr>
          <p:cNvPr id="5" name="TextBox 4"/>
          <p:cNvSpPr txBox="1"/>
          <p:nvPr/>
        </p:nvSpPr>
        <p:spPr>
          <a:xfrm>
            <a:off x="315230" y="5302305"/>
            <a:ext cx="8700185" cy="1200329"/>
          </a:xfrm>
          <a:prstGeom prst="rect">
            <a:avLst/>
          </a:prstGeom>
          <a:solidFill>
            <a:schemeClr val="bg1"/>
          </a:solidFill>
        </p:spPr>
        <p:txBody>
          <a:bodyPr wrap="square" rtlCol="0">
            <a:spAutoFit/>
          </a:bodyPr>
          <a:lstStyle/>
          <a:p>
            <a:r>
              <a:rPr lang="en-GB" dirty="0">
                <a:latin typeface="Calibri" panose="020F0502020204030204" pitchFamily="34" charset="0"/>
                <a:cs typeface="Calibri" panose="020F0502020204030204" pitchFamily="34" charset="0"/>
              </a:rPr>
              <a:t>Control variables: Low household income (i.e.  Below 60% of the median household income in the UK), gender and ethnicity of child, month &amp; year of child’s birth, whether child lives with other siblings, quality of local area, housing tenure, father’s education, whether attended formal childcare before the age of 5</a:t>
            </a:r>
          </a:p>
        </p:txBody>
      </p:sp>
      <p:pic>
        <p:nvPicPr>
          <p:cNvPr id="3" name="Picture 2"/>
          <p:cNvPicPr>
            <a:picLocks noChangeAspect="1"/>
          </p:cNvPicPr>
          <p:nvPr/>
        </p:nvPicPr>
        <p:blipFill rotWithShape="1">
          <a:blip r:embed="rId3"/>
          <a:srcRect l="17321" t="7075"/>
          <a:stretch/>
        </p:blipFill>
        <p:spPr>
          <a:xfrm>
            <a:off x="436728" y="1173708"/>
            <a:ext cx="8649094" cy="4128596"/>
          </a:xfrm>
          <a:prstGeom prst="rect">
            <a:avLst/>
          </a:prstGeom>
        </p:spPr>
      </p:pic>
    </p:spTree>
    <p:extLst>
      <p:ext uri="{BB962C8B-B14F-4D97-AF65-F5344CB8AC3E}">
        <p14:creationId xmlns:p14="http://schemas.microsoft.com/office/powerpoint/2010/main" val="2401771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E5A7D3-9392-5F46-22EA-1C07585E8489}"/>
              </a:ext>
            </a:extLst>
          </p:cNvPr>
          <p:cNvSpPr>
            <a:spLocks noGrp="1"/>
          </p:cNvSpPr>
          <p:nvPr>
            <p:ph type="title"/>
          </p:nvPr>
        </p:nvSpPr>
        <p:spPr>
          <a:xfrm>
            <a:off x="667755" y="640080"/>
            <a:ext cx="2800511" cy="3566160"/>
          </a:xfrm>
        </p:spPr>
        <p:txBody>
          <a:bodyPr vert="horz" lIns="91440" tIns="45720" rIns="91440" bIns="45720" rtlCol="0" anchor="b" anchorCtr="0">
            <a:normAutofit/>
          </a:bodyPr>
          <a:lstStyle/>
          <a:p>
            <a:r>
              <a:rPr lang="en-US" sz="4700" b="1" dirty="0">
                <a:solidFill>
                  <a:srgbClr val="0070C0"/>
                </a:solidFill>
                <a:latin typeface="Calibri" panose="020F0502020204030204" pitchFamily="34" charset="0"/>
                <a:cs typeface="Calibri" panose="020F0502020204030204" pitchFamily="34" charset="0"/>
              </a:rPr>
              <a:t>Findings</a:t>
            </a:r>
          </a:p>
        </p:txBody>
      </p:sp>
      <p:sp>
        <p:nvSpPr>
          <p:cNvPr id="2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kissing a baby&#10;&#10;Description automatically generated">
            <a:extLst>
              <a:ext uri="{FF2B5EF4-FFF2-40B4-BE49-F238E27FC236}">
                <a16:creationId xmlns:a16="http://schemas.microsoft.com/office/drawing/2014/main" id="{C63A9FC1-9055-0299-8204-AB0138F65136}"/>
              </a:ext>
            </a:extLst>
          </p:cNvPr>
          <p:cNvPicPr>
            <a:picLocks noChangeAspect="1"/>
          </p:cNvPicPr>
          <p:nvPr/>
        </p:nvPicPr>
        <p:blipFill rotWithShape="1">
          <a:blip r:embed="rId3">
            <a:extLst>
              <a:ext uri="{28A0092B-C50C-407E-A947-70E740481C1C}">
                <a14:useLocalDpi xmlns:a14="http://schemas.microsoft.com/office/drawing/2010/main" val="0"/>
              </a:ext>
            </a:extLst>
          </a:blip>
          <a:srcRect l="19858" r="28987" b="-1"/>
          <a:stretch/>
        </p:blipFill>
        <p:spPr>
          <a:xfrm>
            <a:off x="3983778"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Picture 2" descr="A logo with a smile&#10;&#10;Description automatically generated">
            <a:extLst>
              <a:ext uri="{FF2B5EF4-FFF2-40B4-BE49-F238E27FC236}">
                <a16:creationId xmlns:a16="http://schemas.microsoft.com/office/drawing/2014/main" id="{7F6B22F6-7CB0-7BB3-F10E-82017FA3FFDC}"/>
              </a:ext>
            </a:extLst>
          </p:cNvPr>
          <p:cNvPicPr>
            <a:picLocks noChangeAspect="1"/>
          </p:cNvPicPr>
          <p:nvPr/>
        </p:nvPicPr>
        <p:blipFill>
          <a:blip r:embed="rId4"/>
          <a:stretch>
            <a:fillRect/>
          </a:stretch>
        </p:blipFill>
        <p:spPr>
          <a:xfrm>
            <a:off x="268806" y="5660022"/>
            <a:ext cx="1053807" cy="1115796"/>
          </a:xfrm>
          <a:prstGeom prst="rect">
            <a:avLst/>
          </a:prstGeom>
        </p:spPr>
      </p:pic>
    </p:spTree>
    <p:extLst>
      <p:ext uri="{BB962C8B-B14F-4D97-AF65-F5344CB8AC3E}">
        <p14:creationId xmlns:p14="http://schemas.microsoft.com/office/powerpoint/2010/main" val="2825413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873224" cy="1783080"/>
          </a:xfrm>
        </p:spPr>
        <p:txBody>
          <a:bodyPr anchor="b">
            <a:normAutofit/>
          </a:bodyPr>
          <a:lstStyle/>
          <a:p>
            <a:r>
              <a:rPr lang="en-GB" sz="4300" b="1" dirty="0">
                <a:solidFill>
                  <a:srgbClr val="0070C0"/>
                </a:solidFill>
                <a:latin typeface="Calibri" panose="020F0502020204030204" pitchFamily="34" charset="0"/>
                <a:cs typeface="Calibri" panose="020F0502020204030204" pitchFamily="34" charset="0"/>
              </a:rPr>
              <a:t>Does fathers’ involvement matter? </a:t>
            </a:r>
          </a:p>
        </p:txBody>
      </p:sp>
      <p:pic>
        <p:nvPicPr>
          <p:cNvPr id="5" name="Picture 4" descr="A person and child lying on a bed&#10;&#10;Description automatically generated">
            <a:extLst>
              <a:ext uri="{FF2B5EF4-FFF2-40B4-BE49-F238E27FC236}">
                <a16:creationId xmlns:a16="http://schemas.microsoft.com/office/drawing/2014/main" id="{805E189C-73F4-6E0F-2C49-A6F6DC24CF1B}"/>
              </a:ext>
            </a:extLst>
          </p:cNvPr>
          <p:cNvPicPr>
            <a:picLocks noChangeAspect="1"/>
          </p:cNvPicPr>
          <p:nvPr/>
        </p:nvPicPr>
        <p:blipFill rotWithShape="1">
          <a:blip r:embed="rId3">
            <a:extLst>
              <a:ext uri="{28A0092B-C50C-407E-A947-70E740481C1C}">
                <a14:useLocalDpi xmlns:a14="http://schemas.microsoft.com/office/drawing/2010/main" val="0"/>
              </a:ext>
            </a:extLst>
          </a:blip>
          <a:srcRect l="5433" r="17976"/>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734720" y="2655919"/>
            <a:ext cx="5111827" cy="4064371"/>
          </a:xfrm>
        </p:spPr>
        <p:txBody>
          <a:bodyPr vert="horz" lIns="0" tIns="0" rIns="0" bIns="0" rtlCol="0">
            <a:normAutofit fontScale="85000" lnSpcReduction="20000"/>
          </a:bodyPr>
          <a:lstStyle/>
          <a:p>
            <a:pPr>
              <a:lnSpc>
                <a:spcPct val="90000"/>
              </a:lnSpc>
              <a:spcAft>
                <a:spcPts val="1200"/>
              </a:spcAft>
            </a:pPr>
            <a:r>
              <a:rPr lang="en-GB" sz="2600" b="0" dirty="0">
                <a:latin typeface="Calibri"/>
                <a:cs typeface="Calibri"/>
              </a:rPr>
              <a:t>Fathers’ involvement has an important &amp; unique effect on a child’s educational attainment, which operates in a different way to the mother’s involvement</a:t>
            </a:r>
          </a:p>
          <a:p>
            <a:pPr lvl="1">
              <a:lnSpc>
                <a:spcPct val="90000"/>
              </a:lnSpc>
              <a:spcAft>
                <a:spcPts val="1200"/>
              </a:spcAft>
            </a:pPr>
            <a:r>
              <a:rPr lang="en-GB" sz="2600" dirty="0">
                <a:latin typeface="Calibri"/>
                <a:cs typeface="Calibri"/>
              </a:rPr>
              <a:t>Pre-school involvement (at age 3) helps to increase a child’s educational attainment at age 5</a:t>
            </a:r>
          </a:p>
          <a:p>
            <a:pPr lvl="1">
              <a:lnSpc>
                <a:spcPct val="90000"/>
              </a:lnSpc>
              <a:spcAft>
                <a:spcPts val="1200"/>
              </a:spcAft>
            </a:pPr>
            <a:r>
              <a:rPr lang="en-GB" sz="2600" dirty="0">
                <a:latin typeface="Calibri"/>
                <a:cs typeface="Calibri"/>
              </a:rPr>
              <a:t>Involvement during the child’s first year of school (at age 5) helps to increase their educational attainment at this age</a:t>
            </a:r>
          </a:p>
          <a:p>
            <a:pPr lvl="1">
              <a:lnSpc>
                <a:spcPct val="90000"/>
              </a:lnSpc>
              <a:spcAft>
                <a:spcPts val="1200"/>
              </a:spcAft>
            </a:pPr>
            <a:r>
              <a:rPr lang="en-GB" sz="2600" dirty="0">
                <a:latin typeface="Calibri" panose="020F0502020204030204" pitchFamily="34" charset="0"/>
                <a:cs typeface="Calibri" panose="020F0502020204030204" pitchFamily="34" charset="0"/>
              </a:rPr>
              <a:t>Involvement in the first year of school (at age 5) helps to increase a child’s later attainment in their Key Stage Assessments at age 7</a:t>
            </a:r>
          </a:p>
          <a:p>
            <a:pPr lvl="1">
              <a:lnSpc>
                <a:spcPct val="90000"/>
              </a:lnSpc>
              <a:spcAft>
                <a:spcPts val="1200"/>
              </a:spcAft>
            </a:pPr>
            <a:endParaRPr lang="en-GB" sz="1600" dirty="0">
              <a:latin typeface="Calibri"/>
              <a:cs typeface="Calibri"/>
            </a:endParaRPr>
          </a:p>
        </p:txBody>
      </p:sp>
    </p:spTree>
    <p:extLst>
      <p:ext uri="{BB962C8B-B14F-4D97-AF65-F5344CB8AC3E}">
        <p14:creationId xmlns:p14="http://schemas.microsoft.com/office/powerpoint/2010/main" val="425078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solidFill>
                  <a:srgbClr val="0070C0"/>
                </a:solidFill>
                <a:latin typeface="Calibri" panose="020F0502020204030204" pitchFamily="34" charset="0"/>
                <a:cs typeface="Calibri" panose="020F0502020204030204" pitchFamily="34" charset="0"/>
              </a:rPr>
              <a:t>Welcome from Andrew Gwynne MP</a:t>
            </a:r>
          </a:p>
        </p:txBody>
      </p:sp>
      <p:sp>
        <p:nvSpPr>
          <p:cNvPr id="3" name="TextBox 2">
            <a:extLst>
              <a:ext uri="{FF2B5EF4-FFF2-40B4-BE49-F238E27FC236}">
                <a16:creationId xmlns:a16="http://schemas.microsoft.com/office/drawing/2014/main" id="{4EEEE50A-AD22-A831-8577-98D953B929C5}"/>
              </a:ext>
            </a:extLst>
          </p:cNvPr>
          <p:cNvSpPr txBox="1"/>
          <p:nvPr/>
        </p:nvSpPr>
        <p:spPr>
          <a:xfrm>
            <a:off x="315228" y="1131531"/>
            <a:ext cx="8828772" cy="830997"/>
          </a:xfrm>
          <a:prstGeom prst="rect">
            <a:avLst/>
          </a:prstGeom>
          <a:noFill/>
        </p:spPr>
        <p:txBody>
          <a:bodyPr wrap="square" rtlCol="0">
            <a:spAutoFit/>
          </a:bodyPr>
          <a:lstStyle/>
          <a:p>
            <a:pPr algn="ctr"/>
            <a:r>
              <a:rPr lang="en-GB" sz="2400" b="1" dirty="0">
                <a:latin typeface="Calibri" panose="020F0502020204030204" pitchFamily="34" charset="0"/>
                <a:cs typeface="Calibri" panose="020F0502020204030204" pitchFamily="34" charset="0"/>
              </a:rPr>
              <a:t>Shadow Social Care Minister and Chair of the All-Party Parliamentary Group on Fatherhood</a:t>
            </a:r>
            <a:endParaRPr lang="en-GB" sz="2400" dirty="0"/>
          </a:p>
        </p:txBody>
      </p:sp>
    </p:spTree>
    <p:extLst>
      <p:ext uri="{BB962C8B-B14F-4D97-AF65-F5344CB8AC3E}">
        <p14:creationId xmlns:p14="http://schemas.microsoft.com/office/powerpoint/2010/main" val="3821649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F702CC-E6DA-28AF-0ADF-4C805CDA068E}"/>
              </a:ext>
            </a:extLst>
          </p:cNvPr>
          <p:cNvSpPr>
            <a:spLocks noGrp="1"/>
          </p:cNvSpPr>
          <p:nvPr>
            <p:ph type="title"/>
          </p:nvPr>
        </p:nvSpPr>
        <p:spPr>
          <a:xfrm>
            <a:off x="480062" y="325371"/>
            <a:ext cx="3276451" cy="1956841"/>
          </a:xfrm>
        </p:spPr>
        <p:txBody>
          <a:bodyPr anchor="b">
            <a:normAutofit/>
          </a:bodyPr>
          <a:lstStyle/>
          <a:p>
            <a:r>
              <a:rPr lang="en-GB" sz="4300" b="1" dirty="0">
                <a:solidFill>
                  <a:srgbClr val="0070C0"/>
                </a:solidFill>
                <a:latin typeface="Calibri" panose="020F0502020204030204" pitchFamily="34" charset="0"/>
                <a:cs typeface="Calibri" panose="020F0502020204030204" pitchFamily="34" charset="0"/>
              </a:rPr>
              <a:t>What about mothers’ involvement?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E9134A-EC62-3594-0026-20253B5A729E}"/>
              </a:ext>
            </a:extLst>
          </p:cNvPr>
          <p:cNvSpPr>
            <a:spLocks noGrp="1"/>
          </p:cNvSpPr>
          <p:nvPr>
            <p:ph idx="1"/>
          </p:nvPr>
        </p:nvSpPr>
        <p:spPr>
          <a:xfrm>
            <a:off x="386302" y="2872899"/>
            <a:ext cx="3370211" cy="3493284"/>
          </a:xfrm>
        </p:spPr>
        <p:txBody>
          <a:bodyPr>
            <a:noAutofit/>
          </a:bodyPr>
          <a:lstStyle/>
          <a:p>
            <a:r>
              <a:rPr lang="en-GB" sz="2200" b="0" dirty="0">
                <a:latin typeface="Calibri" panose="020F0502020204030204" pitchFamily="34" charset="0"/>
                <a:cs typeface="Calibri" panose="020F0502020204030204" pitchFamily="34" charset="0"/>
              </a:rPr>
              <a:t>Mothers’ involvement affected the child in different ways – by helping to reduce problems with peer socialisation, emotional, conduct and hyperactive behaviour, as well as helping to enhance pro-social behaviour at age five. </a:t>
            </a:r>
          </a:p>
        </p:txBody>
      </p:sp>
      <p:pic>
        <p:nvPicPr>
          <p:cNvPr id="5" name="Picture 4" descr="A person and child sitting on the floor&#10;&#10;Description automatically generated">
            <a:extLst>
              <a:ext uri="{FF2B5EF4-FFF2-40B4-BE49-F238E27FC236}">
                <a16:creationId xmlns:a16="http://schemas.microsoft.com/office/drawing/2014/main" id="{466963CA-CFBD-D921-941A-F64508FBA30B}"/>
              </a:ext>
            </a:extLst>
          </p:cNvPr>
          <p:cNvPicPr>
            <a:picLocks noChangeAspect="1"/>
          </p:cNvPicPr>
          <p:nvPr/>
        </p:nvPicPr>
        <p:blipFill rotWithShape="1">
          <a:blip r:embed="rId3">
            <a:extLst>
              <a:ext uri="{28A0092B-C50C-407E-A947-70E740481C1C}">
                <a14:useLocalDpi xmlns:a14="http://schemas.microsoft.com/office/drawing/2010/main" val="0"/>
              </a:ext>
            </a:extLst>
          </a:blip>
          <a:srcRect l="18016" r="31958"/>
          <a:stretch/>
        </p:blipFill>
        <p:spPr>
          <a:xfrm>
            <a:off x="3983778"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2073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D627C-E483-D9AD-95E3-D280E27863D7}"/>
              </a:ext>
            </a:extLst>
          </p:cNvPr>
          <p:cNvSpPr>
            <a:spLocks noGrp="1"/>
          </p:cNvSpPr>
          <p:nvPr>
            <p:ph type="title"/>
          </p:nvPr>
        </p:nvSpPr>
        <p:spPr>
          <a:xfrm>
            <a:off x="344384" y="1193335"/>
            <a:ext cx="8637691" cy="523221"/>
          </a:xfrm>
        </p:spPr>
        <p:txBody>
          <a:bodyPr/>
          <a:lstStyle/>
          <a:p>
            <a:r>
              <a:rPr lang="en-GB" sz="1800" b="1" dirty="0">
                <a:latin typeface="Calibri" panose="020F0502020204030204" pitchFamily="34" charset="0"/>
                <a:cs typeface="Calibri" panose="020F0502020204030204" pitchFamily="34" charset="0"/>
              </a:rPr>
              <a:t>% of children getting ‘good level’ of achievement (i.e., =&gt;78 pts overall) in the Early Years Foundation Stage Profile at age 5 according to how often their father reads to them</a:t>
            </a:r>
          </a:p>
        </p:txBody>
      </p:sp>
      <p:graphicFrame>
        <p:nvGraphicFramePr>
          <p:cNvPr id="4" name="Content Placeholder 3">
            <a:extLst>
              <a:ext uri="{FF2B5EF4-FFF2-40B4-BE49-F238E27FC236}">
                <a16:creationId xmlns:a16="http://schemas.microsoft.com/office/drawing/2014/main" id="{30B8B705-9C10-13CA-53E0-D01DBC837738}"/>
              </a:ext>
            </a:extLst>
          </p:cNvPr>
          <p:cNvGraphicFramePr>
            <a:graphicFrameLocks noGrp="1"/>
          </p:cNvGraphicFramePr>
          <p:nvPr>
            <p:ph idx="1"/>
            <p:extLst>
              <p:ext uri="{D42A27DB-BD31-4B8C-83A1-F6EECF244321}">
                <p14:modId xmlns:p14="http://schemas.microsoft.com/office/powerpoint/2010/main" val="4217325784"/>
              </p:ext>
            </p:extLst>
          </p:nvPr>
        </p:nvGraphicFramePr>
        <p:xfrm>
          <a:off x="161925" y="1973179"/>
          <a:ext cx="8820150" cy="362351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991783A3-0708-88EF-73C4-544D06B158A7}"/>
              </a:ext>
            </a:extLst>
          </p:cNvPr>
          <p:cNvSpPr txBox="1"/>
          <p:nvPr/>
        </p:nvSpPr>
        <p:spPr>
          <a:xfrm>
            <a:off x="161927" y="413493"/>
            <a:ext cx="6785811" cy="477054"/>
          </a:xfrm>
          <a:prstGeom prst="rect">
            <a:avLst/>
          </a:prstGeom>
          <a:noFill/>
        </p:spPr>
        <p:txBody>
          <a:bodyPr wrap="square" rtlCol="0">
            <a:spAutoFit/>
          </a:bodyPr>
          <a:lstStyle/>
          <a:p>
            <a:r>
              <a:rPr lang="en-GB" sz="2500" b="1" dirty="0">
                <a:solidFill>
                  <a:srgbClr val="0070C0"/>
                </a:solidFill>
                <a:latin typeface="Calibri" panose="020F0502020204030204" pitchFamily="34" charset="0"/>
                <a:cs typeface="Calibri" panose="020F0502020204030204" pitchFamily="34" charset="0"/>
              </a:rPr>
              <a:t>Which involvement activities are most important? </a:t>
            </a:r>
          </a:p>
        </p:txBody>
      </p:sp>
    </p:spTree>
    <p:extLst>
      <p:ext uri="{BB962C8B-B14F-4D97-AF65-F5344CB8AC3E}">
        <p14:creationId xmlns:p14="http://schemas.microsoft.com/office/powerpoint/2010/main" val="3550578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B68A6E-7857-3239-E666-027C553DE93D}"/>
              </a:ext>
            </a:extLst>
          </p:cNvPr>
          <p:cNvSpPr>
            <a:spLocks noGrp="1"/>
          </p:cNvSpPr>
          <p:nvPr>
            <p:ph type="title"/>
          </p:nvPr>
        </p:nvSpPr>
        <p:spPr>
          <a:xfrm>
            <a:off x="3973323" y="329184"/>
            <a:ext cx="4688333" cy="1783080"/>
          </a:xfrm>
        </p:spPr>
        <p:txBody>
          <a:bodyPr anchor="b">
            <a:normAutofit fontScale="90000"/>
          </a:bodyPr>
          <a:lstStyle/>
          <a:p>
            <a:r>
              <a:rPr lang="en-GB" sz="4000" b="1" dirty="0">
                <a:solidFill>
                  <a:srgbClr val="0070C0"/>
                </a:solidFill>
                <a:latin typeface="Calibri" panose="020F0502020204030204" pitchFamily="34" charset="0"/>
                <a:cs typeface="Calibri" panose="020F0502020204030204" pitchFamily="34" charset="0"/>
              </a:rPr>
              <a:t>What else affects educational attainment and behaviour?</a:t>
            </a:r>
            <a:endParaRPr lang="en-GB" sz="4000" dirty="0">
              <a:solidFill>
                <a:srgbClr val="0070C0"/>
              </a:solidFill>
            </a:endParaRPr>
          </a:p>
        </p:txBody>
      </p:sp>
      <p:pic>
        <p:nvPicPr>
          <p:cNvPr id="5" name="Picture 4" descr="A child holding a pink object&#10;&#10;Description automatically generated">
            <a:extLst>
              <a:ext uri="{FF2B5EF4-FFF2-40B4-BE49-F238E27FC236}">
                <a16:creationId xmlns:a16="http://schemas.microsoft.com/office/drawing/2014/main" id="{07DAE3FC-B0AF-941B-F6CF-6D6B2439902F}"/>
              </a:ext>
            </a:extLst>
          </p:cNvPr>
          <p:cNvPicPr>
            <a:picLocks noChangeAspect="1"/>
          </p:cNvPicPr>
          <p:nvPr/>
        </p:nvPicPr>
        <p:blipFill rotWithShape="1">
          <a:blip r:embed="rId3">
            <a:extLst>
              <a:ext uri="{28A0092B-C50C-407E-A947-70E740481C1C}">
                <a14:useLocalDpi xmlns:a14="http://schemas.microsoft.com/office/drawing/2010/main" val="0"/>
              </a:ext>
            </a:extLst>
          </a:blip>
          <a:srcRect l="14732" r="14033"/>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EE6B2FB-91F8-669A-097F-7D117456D4C9}"/>
              </a:ext>
            </a:extLst>
          </p:cNvPr>
          <p:cNvSpPr>
            <a:spLocks noGrp="1"/>
          </p:cNvSpPr>
          <p:nvPr>
            <p:ph idx="1"/>
          </p:nvPr>
        </p:nvSpPr>
        <p:spPr>
          <a:xfrm>
            <a:off x="3973323" y="2706624"/>
            <a:ext cx="4688333" cy="3483864"/>
          </a:xfrm>
        </p:spPr>
        <p:txBody>
          <a:bodyPr>
            <a:noAutofit/>
          </a:bodyPr>
          <a:lstStyle/>
          <a:p>
            <a:r>
              <a:rPr lang="en-GB" sz="2400" b="0" dirty="0">
                <a:latin typeface="Calibri" panose="020F0502020204030204" pitchFamily="34" charset="0"/>
                <a:cs typeface="Calibri" panose="020F0502020204030204" pitchFamily="34" charset="0"/>
              </a:rPr>
              <a:t>Gender </a:t>
            </a:r>
          </a:p>
          <a:p>
            <a:r>
              <a:rPr lang="en-GB" sz="2400" b="0" dirty="0">
                <a:latin typeface="Calibri" panose="020F0502020204030204" pitchFamily="34" charset="0"/>
                <a:cs typeface="Calibri" panose="020F0502020204030204" pitchFamily="34" charset="0"/>
              </a:rPr>
              <a:t>Age (i.e., being older in the school year)</a:t>
            </a:r>
          </a:p>
          <a:p>
            <a:r>
              <a:rPr lang="en-GB" sz="2400" b="0" dirty="0">
                <a:latin typeface="Calibri" panose="020F0502020204030204" pitchFamily="34" charset="0"/>
                <a:cs typeface="Calibri" panose="020F0502020204030204" pitchFamily="34" charset="0"/>
              </a:rPr>
              <a:t>Attending pre-school formal childcare </a:t>
            </a:r>
          </a:p>
          <a:p>
            <a:r>
              <a:rPr lang="en-GB" sz="2400" b="0" dirty="0">
                <a:latin typeface="Calibri" panose="020F0502020204030204" pitchFamily="34" charset="0"/>
                <a:cs typeface="Calibri" panose="020F0502020204030204" pitchFamily="34" charset="0"/>
              </a:rPr>
              <a:t>Siblings </a:t>
            </a:r>
          </a:p>
          <a:p>
            <a:r>
              <a:rPr lang="en-GB" sz="2400" b="0" dirty="0">
                <a:latin typeface="Calibri" panose="020F0502020204030204" pitchFamily="34" charset="0"/>
                <a:cs typeface="Calibri" panose="020F0502020204030204" pitchFamily="34" charset="0"/>
              </a:rPr>
              <a:t>Father’s age </a:t>
            </a:r>
          </a:p>
          <a:p>
            <a:r>
              <a:rPr lang="en-GB" sz="2400" b="0" dirty="0">
                <a:latin typeface="Calibri" panose="020F0502020204030204" pitchFamily="34" charset="0"/>
                <a:cs typeface="Calibri" panose="020F0502020204030204" pitchFamily="34" charset="0"/>
              </a:rPr>
              <a:t>Quality of the local area</a:t>
            </a:r>
          </a:p>
          <a:p>
            <a:r>
              <a:rPr lang="en-GB" sz="2400" b="0" dirty="0">
                <a:latin typeface="Calibri" panose="020F0502020204030204" pitchFamily="34" charset="0"/>
                <a:cs typeface="Calibri" panose="020F0502020204030204" pitchFamily="34" charset="0"/>
              </a:rPr>
              <a:t>Household income/ poverty</a:t>
            </a:r>
          </a:p>
        </p:txBody>
      </p:sp>
    </p:spTree>
    <p:extLst>
      <p:ext uri="{BB962C8B-B14F-4D97-AF65-F5344CB8AC3E}">
        <p14:creationId xmlns:p14="http://schemas.microsoft.com/office/powerpoint/2010/main" val="1845647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C64A-CAC8-1CA4-6D47-902DBC4C221F}"/>
              </a:ext>
            </a:extLst>
          </p:cNvPr>
          <p:cNvSpPr>
            <a:spLocks noGrp="1"/>
          </p:cNvSpPr>
          <p:nvPr>
            <p:ph type="title"/>
          </p:nvPr>
        </p:nvSpPr>
        <p:spPr/>
        <p:txBody>
          <a:bodyPr/>
          <a:lstStyle/>
          <a:p>
            <a:r>
              <a:rPr lang="en-GB" sz="3200" b="1" dirty="0">
                <a:solidFill>
                  <a:srgbClr val="0070C0"/>
                </a:solidFill>
                <a:latin typeface="Calibri" panose="020F0502020204030204" pitchFamily="34" charset="0"/>
                <a:cs typeface="Calibri" panose="020F0502020204030204" pitchFamily="34" charset="0"/>
              </a:rPr>
              <a:t>The detrimental impact of poverty</a:t>
            </a:r>
          </a:p>
        </p:txBody>
      </p:sp>
      <p:sp>
        <p:nvSpPr>
          <p:cNvPr id="3" name="Content Placeholder 2">
            <a:extLst>
              <a:ext uri="{FF2B5EF4-FFF2-40B4-BE49-F238E27FC236}">
                <a16:creationId xmlns:a16="http://schemas.microsoft.com/office/drawing/2014/main" id="{4A9B111A-1037-A75D-EDF3-6A7F381CD612}"/>
              </a:ext>
            </a:extLst>
          </p:cNvPr>
          <p:cNvSpPr>
            <a:spLocks noGrp="1"/>
          </p:cNvSpPr>
          <p:nvPr>
            <p:ph idx="1"/>
          </p:nvPr>
        </p:nvSpPr>
        <p:spPr>
          <a:xfrm>
            <a:off x="323850" y="1164923"/>
            <a:ext cx="8496300" cy="4379079"/>
          </a:xfrm>
        </p:spPr>
        <p:txBody>
          <a:bodyPr/>
          <a:lstStyle/>
          <a:p>
            <a:pPr>
              <a:spcAft>
                <a:spcPts val="1200"/>
              </a:spcAft>
            </a:pPr>
            <a:r>
              <a:rPr lang="en-GB" sz="2200" b="0" dirty="0">
                <a:latin typeface="Calibri" panose="020F0502020204030204" pitchFamily="34" charset="0"/>
                <a:cs typeface="Calibri" panose="020F0502020204030204" pitchFamily="34" charset="0"/>
              </a:rPr>
              <a:t>Living in poverty continues to have a detrimental effect on educational attainment at school, and a scarring effect on a child’s attainment if this is experienced at a very young age:</a:t>
            </a:r>
          </a:p>
          <a:p>
            <a:pPr lvl="1"/>
            <a:r>
              <a:rPr lang="en-GB" sz="2200" dirty="0">
                <a:latin typeface="Calibri" panose="020F0502020204030204" pitchFamily="34" charset="0"/>
                <a:cs typeface="Calibri" panose="020F0502020204030204" pitchFamily="34" charset="0"/>
              </a:rPr>
              <a:t>Educational attainment reduces if children live in a household with income below the poverty breadline</a:t>
            </a:r>
          </a:p>
          <a:p>
            <a:pPr lvl="1">
              <a:spcAft>
                <a:spcPts val="1200"/>
              </a:spcAft>
            </a:pPr>
            <a:r>
              <a:rPr lang="en-GB" sz="2200" dirty="0">
                <a:latin typeface="Calibri" panose="020F0502020204030204" pitchFamily="34" charset="0"/>
                <a:cs typeface="Calibri" panose="020F0502020204030204" pitchFamily="34" charset="0"/>
              </a:rPr>
              <a:t>Living in persistent poverty is associated with a child’s emotional symptoms &amp; conduct, hyperactivity &amp; peer socialisation problems </a:t>
            </a:r>
          </a:p>
          <a:p>
            <a:pPr>
              <a:spcAft>
                <a:spcPts val="1200"/>
              </a:spcAft>
            </a:pPr>
            <a:r>
              <a:rPr lang="en-GB" sz="2200" b="0" dirty="0">
                <a:latin typeface="Calibri" panose="020F0502020204030204" pitchFamily="34" charset="0"/>
                <a:cs typeface="Calibri" panose="020F0502020204030204" pitchFamily="34" charset="0"/>
              </a:rPr>
              <a:t>Mother involvement did help to reduce 		                 problematic emotional behaviour for children 			   in poorer households</a:t>
            </a:r>
          </a:p>
        </p:txBody>
      </p:sp>
      <p:pic>
        <p:nvPicPr>
          <p:cNvPr id="5" name="Picture 4" descr="Coins falling on a table&#10;&#10;Description automatically generated">
            <a:extLst>
              <a:ext uri="{FF2B5EF4-FFF2-40B4-BE49-F238E27FC236}">
                <a16:creationId xmlns:a16="http://schemas.microsoft.com/office/drawing/2014/main" id="{0FBA3446-5B9B-3385-FDD6-79A9DD602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443" y="3840675"/>
            <a:ext cx="2832709" cy="1852404"/>
          </a:xfrm>
          <a:prstGeom prst="rect">
            <a:avLst/>
          </a:prstGeom>
        </p:spPr>
      </p:pic>
    </p:spTree>
    <p:extLst>
      <p:ext uri="{BB962C8B-B14F-4D97-AF65-F5344CB8AC3E}">
        <p14:creationId xmlns:p14="http://schemas.microsoft.com/office/powerpoint/2010/main" val="242704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1B1809-1E4D-0E8B-03FB-1A690688F1AB}"/>
              </a:ext>
            </a:extLst>
          </p:cNvPr>
          <p:cNvSpPr>
            <a:spLocks noGrp="1"/>
          </p:cNvSpPr>
          <p:nvPr>
            <p:ph type="title"/>
          </p:nvPr>
        </p:nvSpPr>
        <p:spPr>
          <a:xfrm>
            <a:off x="3973323" y="291606"/>
            <a:ext cx="4688333" cy="1783080"/>
          </a:xfrm>
        </p:spPr>
        <p:txBody>
          <a:bodyPr anchor="b">
            <a:normAutofit/>
          </a:bodyPr>
          <a:lstStyle/>
          <a:p>
            <a:r>
              <a:rPr lang="en-GB" sz="4700" b="1" dirty="0">
                <a:solidFill>
                  <a:srgbClr val="0070C0"/>
                </a:solidFill>
                <a:latin typeface="Calibri" panose="020F0502020204030204" pitchFamily="34" charset="0"/>
                <a:cs typeface="Calibri" panose="020F0502020204030204" pitchFamily="34" charset="0"/>
              </a:rPr>
              <a:t>Summary</a:t>
            </a:r>
          </a:p>
        </p:txBody>
      </p:sp>
      <p:pic>
        <p:nvPicPr>
          <p:cNvPr id="5" name="Picture 4" descr="A person helping a child write on a book&#10;&#10;Description automatically generated">
            <a:extLst>
              <a:ext uri="{FF2B5EF4-FFF2-40B4-BE49-F238E27FC236}">
                <a16:creationId xmlns:a16="http://schemas.microsoft.com/office/drawing/2014/main" id="{5EA857A8-2F25-4349-D40F-81C0FF9788B9}"/>
              </a:ext>
            </a:extLst>
          </p:cNvPr>
          <p:cNvPicPr>
            <a:picLocks noChangeAspect="1"/>
          </p:cNvPicPr>
          <p:nvPr/>
        </p:nvPicPr>
        <p:blipFill rotWithShape="1">
          <a:blip r:embed="rId3">
            <a:extLst>
              <a:ext uri="{28A0092B-C50C-407E-A947-70E740481C1C}">
                <a14:useLocalDpi xmlns:a14="http://schemas.microsoft.com/office/drawing/2010/main" val="0"/>
              </a:ext>
            </a:extLst>
          </a:blip>
          <a:srcRect l="37014" r="28988"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5045D7-D0F2-9DC2-E3E2-9C4F1C037673}"/>
              </a:ext>
            </a:extLst>
          </p:cNvPr>
          <p:cNvSpPr>
            <a:spLocks noGrp="1"/>
          </p:cNvSpPr>
          <p:nvPr>
            <p:ph idx="1"/>
          </p:nvPr>
        </p:nvSpPr>
        <p:spPr>
          <a:xfrm>
            <a:off x="3780968" y="2543196"/>
            <a:ext cx="5073041" cy="3946300"/>
          </a:xfrm>
        </p:spPr>
        <p:txBody>
          <a:bodyPr>
            <a:noAutofit/>
          </a:bodyPr>
          <a:lstStyle/>
          <a:p>
            <a:pPr>
              <a:spcAft>
                <a:spcPts val="1200"/>
              </a:spcAft>
            </a:pPr>
            <a:r>
              <a:rPr lang="en-GB" sz="2000" b="0" dirty="0">
                <a:latin typeface="Calibri" panose="020F0502020204030204" pitchFamily="34" charset="0"/>
                <a:cs typeface="Calibri" panose="020F0502020204030204" pitchFamily="34" charset="0"/>
              </a:rPr>
              <a:t>Greater father involvement in structured, educational activities (e.g., like reading &amp; playing) provides an educational advantage to children in the early stages of primary school. </a:t>
            </a:r>
          </a:p>
          <a:p>
            <a:pPr>
              <a:spcAft>
                <a:spcPts val="1200"/>
              </a:spcAft>
            </a:pPr>
            <a:r>
              <a:rPr lang="en-GB" sz="2000" b="0" dirty="0">
                <a:latin typeface="Calibri" panose="020F0502020204030204" pitchFamily="34" charset="0"/>
                <a:cs typeface="Calibri" panose="020F0502020204030204" pitchFamily="34" charset="0"/>
              </a:rPr>
              <a:t>Fathers’ involvement throughout their child’s early and primary education can impact positively on their children’s educational attainment.</a:t>
            </a:r>
          </a:p>
          <a:p>
            <a:pPr>
              <a:spcAft>
                <a:spcPts val="1200"/>
              </a:spcAft>
            </a:pPr>
            <a:r>
              <a:rPr lang="en-GB" sz="2000" b="0" dirty="0">
                <a:latin typeface="Calibri" panose="020F0502020204030204" pitchFamily="34" charset="0"/>
                <a:cs typeface="Calibri" panose="020F0502020204030204" pitchFamily="34" charset="0"/>
              </a:rPr>
              <a:t>Mothers’ involvement operates differently – helping to enhance cognitive behaviour</a:t>
            </a:r>
          </a:p>
        </p:txBody>
      </p:sp>
    </p:spTree>
    <p:extLst>
      <p:ext uri="{BB962C8B-B14F-4D97-AF65-F5344CB8AC3E}">
        <p14:creationId xmlns:p14="http://schemas.microsoft.com/office/powerpoint/2010/main" val="3769090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7C1B3-B190-FC37-AD9D-FEE13151CBE4}"/>
              </a:ext>
            </a:extLst>
          </p:cNvPr>
          <p:cNvSpPr>
            <a:spLocks noGrp="1"/>
          </p:cNvSpPr>
          <p:nvPr>
            <p:ph type="title"/>
          </p:nvPr>
        </p:nvSpPr>
        <p:spPr>
          <a:xfrm>
            <a:off x="323852" y="327436"/>
            <a:ext cx="6615569" cy="693842"/>
          </a:xfrm>
        </p:spPr>
        <p:txBody>
          <a:bodyPr/>
          <a:lstStyle/>
          <a:p>
            <a:r>
              <a:rPr lang="en-GB" sz="3000" b="1" dirty="0">
                <a:solidFill>
                  <a:srgbClr val="0070C0"/>
                </a:solidFill>
                <a:latin typeface="Calibri" panose="020F0502020204030204" pitchFamily="34" charset="0"/>
                <a:cs typeface="Calibri" panose="020F0502020204030204" pitchFamily="34" charset="0"/>
              </a:rPr>
              <a:t>Why is father involvement so important? </a:t>
            </a:r>
          </a:p>
        </p:txBody>
      </p:sp>
      <p:sp>
        <p:nvSpPr>
          <p:cNvPr id="3" name="Content Placeholder 2">
            <a:extLst>
              <a:ext uri="{FF2B5EF4-FFF2-40B4-BE49-F238E27FC236}">
                <a16:creationId xmlns:a16="http://schemas.microsoft.com/office/drawing/2014/main" id="{80A1316E-F8DB-5BC0-2FC9-C944929B6F79}"/>
              </a:ext>
            </a:extLst>
          </p:cNvPr>
          <p:cNvSpPr>
            <a:spLocks noGrp="1"/>
          </p:cNvSpPr>
          <p:nvPr>
            <p:ph idx="1"/>
          </p:nvPr>
        </p:nvSpPr>
        <p:spPr/>
        <p:txBody>
          <a:bodyPr/>
          <a:lstStyle/>
          <a:p>
            <a:r>
              <a:rPr lang="en-GB" sz="2600" dirty="0">
                <a:solidFill>
                  <a:srgbClr val="7030A0"/>
                </a:solidFill>
                <a:latin typeface="Calibri" panose="020F0502020204030204" pitchFamily="34" charset="0"/>
                <a:cs typeface="Calibri" panose="020F0502020204030204" pitchFamily="34" charset="0"/>
              </a:rPr>
              <a:t>Two heads are better than one</a:t>
            </a:r>
          </a:p>
          <a:p>
            <a:pPr lvl="1"/>
            <a:r>
              <a:rPr lang="en-GB" sz="2400" dirty="0">
                <a:latin typeface="Calibri" panose="020F0502020204030204" pitchFamily="34" charset="0"/>
                <a:cs typeface="Calibri" panose="020F0502020204030204" pitchFamily="34" charset="0"/>
              </a:rPr>
              <a:t>A father brings time, care and educational support in addition to that provided by the other parent</a:t>
            </a:r>
          </a:p>
          <a:p>
            <a:pPr marL="177800" lvl="1" indent="0">
              <a:buNone/>
            </a:pPr>
            <a:endParaRPr lang="en-GB" sz="2500" dirty="0">
              <a:latin typeface="Calibri" panose="020F0502020204030204" pitchFamily="34" charset="0"/>
              <a:cs typeface="Calibri" panose="020F0502020204030204" pitchFamily="34" charset="0"/>
            </a:endParaRPr>
          </a:p>
          <a:p>
            <a:r>
              <a:rPr lang="en-GB" sz="2600" dirty="0">
                <a:solidFill>
                  <a:srgbClr val="7030A0"/>
                </a:solidFill>
                <a:latin typeface="Calibri" panose="020F0502020204030204" pitchFamily="34" charset="0"/>
                <a:cs typeface="Calibri" panose="020F0502020204030204" pitchFamily="34" charset="0"/>
              </a:rPr>
              <a:t>Fathers bring something different</a:t>
            </a:r>
          </a:p>
          <a:p>
            <a:pPr lvl="1"/>
            <a:r>
              <a:rPr lang="en-GB" sz="2400" dirty="0">
                <a:latin typeface="Calibri" panose="020F0502020204030204" pitchFamily="34" charset="0"/>
                <a:cs typeface="Calibri" panose="020F0502020204030204" pitchFamily="34" charset="0"/>
              </a:rPr>
              <a:t>A father brings particular and unique benefits (especially as evidence shows fathers engage in different ways to mothers e.g., </a:t>
            </a:r>
            <a:r>
              <a:rPr lang="en-GB" sz="2400" dirty="0" err="1">
                <a:latin typeface="Calibri" panose="020F0502020204030204" pitchFamily="34" charset="0"/>
                <a:cs typeface="Calibri" panose="020F0502020204030204" pitchFamily="34" charset="0"/>
              </a:rPr>
              <a:t>Pancsofar</a:t>
            </a:r>
            <a:r>
              <a:rPr lang="en-GB" sz="2400" dirty="0">
                <a:latin typeface="Calibri" panose="020F0502020204030204" pitchFamily="34" charset="0"/>
                <a:cs typeface="Calibri" panose="020F0502020204030204" pitchFamily="34" charset="0"/>
              </a:rPr>
              <a:t> &amp; Vernon-</a:t>
            </a:r>
            <a:r>
              <a:rPr lang="en-GB" sz="2400" dirty="0" err="1">
                <a:latin typeface="Calibri" panose="020F0502020204030204" pitchFamily="34" charset="0"/>
                <a:cs typeface="Calibri" panose="020F0502020204030204" pitchFamily="34" charset="0"/>
              </a:rPr>
              <a:t>Feagans</a:t>
            </a:r>
            <a:r>
              <a:rPr lang="en-GB" sz="2400" dirty="0">
                <a:latin typeface="Calibri" panose="020F0502020204030204" pitchFamily="34" charset="0"/>
                <a:cs typeface="Calibri" panose="020F0502020204030204" pitchFamily="34" charset="0"/>
              </a:rPr>
              <a:t> 2006; Allen and Daly 2007).</a:t>
            </a:r>
          </a:p>
        </p:txBody>
      </p:sp>
      <p:pic>
        <p:nvPicPr>
          <p:cNvPr id="5" name="Picture 4" descr="A person and a child hugging&#10;&#10;Description automatically generated">
            <a:extLst>
              <a:ext uri="{FF2B5EF4-FFF2-40B4-BE49-F238E27FC236}">
                <a16:creationId xmlns:a16="http://schemas.microsoft.com/office/drawing/2014/main" id="{D11F929A-18C3-D216-8E2E-DE15D039C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789" y="4474321"/>
            <a:ext cx="3259199" cy="2216664"/>
          </a:xfrm>
          <a:prstGeom prst="rect">
            <a:avLst/>
          </a:prstGeom>
        </p:spPr>
      </p:pic>
    </p:spTree>
    <p:extLst>
      <p:ext uri="{BB962C8B-B14F-4D97-AF65-F5344CB8AC3E}">
        <p14:creationId xmlns:p14="http://schemas.microsoft.com/office/powerpoint/2010/main" val="420170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D57F1-F56F-D43B-9241-96A01A7F4ABD}"/>
              </a:ext>
            </a:extLst>
          </p:cNvPr>
          <p:cNvSpPr>
            <a:spLocks noGrp="1"/>
          </p:cNvSpPr>
          <p:nvPr>
            <p:ph type="title"/>
          </p:nvPr>
        </p:nvSpPr>
        <p:spPr/>
        <p:txBody>
          <a:bodyPr/>
          <a:lstStyle/>
          <a:p>
            <a:r>
              <a:rPr lang="en-GB" sz="4000" b="1" dirty="0">
                <a:solidFill>
                  <a:srgbClr val="0070C0"/>
                </a:solidFill>
                <a:latin typeface="Calibri" panose="020F0502020204030204" pitchFamily="34" charset="0"/>
                <a:cs typeface="Calibri" panose="020F0502020204030204" pitchFamily="34" charset="0"/>
              </a:rPr>
              <a:t>Limitations</a:t>
            </a:r>
          </a:p>
        </p:txBody>
      </p:sp>
      <p:sp>
        <p:nvSpPr>
          <p:cNvPr id="3" name="Content Placeholder 2">
            <a:extLst>
              <a:ext uri="{FF2B5EF4-FFF2-40B4-BE49-F238E27FC236}">
                <a16:creationId xmlns:a16="http://schemas.microsoft.com/office/drawing/2014/main" id="{05A2347A-D532-C3BC-2E61-F3D4FD710D64}"/>
              </a:ext>
            </a:extLst>
          </p:cNvPr>
          <p:cNvSpPr>
            <a:spLocks noGrp="1"/>
          </p:cNvSpPr>
          <p:nvPr>
            <p:ph idx="1"/>
          </p:nvPr>
        </p:nvSpPr>
        <p:spPr/>
        <p:txBody>
          <a:bodyPr/>
          <a:lstStyle/>
          <a:p>
            <a:pPr>
              <a:spcAft>
                <a:spcPts val="600"/>
              </a:spcAft>
            </a:pPr>
            <a:r>
              <a:rPr lang="en-GB" sz="2800" b="0" dirty="0">
                <a:latin typeface="Calibri" panose="020F0502020204030204" pitchFamily="34" charset="0"/>
                <a:cs typeface="Calibri" panose="020F0502020204030204" pitchFamily="34" charset="0"/>
              </a:rPr>
              <a:t>Our measures do not capture everything!</a:t>
            </a:r>
          </a:p>
          <a:p>
            <a:pPr>
              <a:spcAft>
                <a:spcPts val="600"/>
              </a:spcAft>
            </a:pPr>
            <a:r>
              <a:rPr lang="en-GB" sz="2800" b="0" dirty="0">
                <a:latin typeface="Calibri" panose="020F0502020204030204" pitchFamily="34" charset="0"/>
                <a:cs typeface="Calibri" panose="020F0502020204030204" pitchFamily="34" charset="0"/>
              </a:rPr>
              <a:t>Our models do not capture everything (e.g., school contextual influences)</a:t>
            </a:r>
          </a:p>
          <a:p>
            <a:pPr>
              <a:spcAft>
                <a:spcPts val="600"/>
              </a:spcAft>
            </a:pPr>
            <a:r>
              <a:rPr lang="en-GB" sz="2800" b="0" dirty="0">
                <a:latin typeface="Calibri" panose="020F0502020204030204" pitchFamily="34" charset="0"/>
                <a:cs typeface="Calibri" panose="020F0502020204030204" pitchFamily="34" charset="0"/>
              </a:rPr>
              <a:t>Other types of families?</a:t>
            </a:r>
          </a:p>
          <a:p>
            <a:pPr>
              <a:spcAft>
                <a:spcPts val="600"/>
              </a:spcAft>
            </a:pPr>
            <a:r>
              <a:rPr lang="en-GB" sz="2800" b="0" dirty="0">
                <a:latin typeface="Calibri" panose="020F0502020204030204" pitchFamily="34" charset="0"/>
                <a:cs typeface="Calibri" panose="020F0502020204030204" pitchFamily="34" charset="0"/>
              </a:rPr>
              <a:t>Old data?</a:t>
            </a:r>
          </a:p>
          <a:p>
            <a:endParaRPr lang="en-GB" dirty="0"/>
          </a:p>
        </p:txBody>
      </p:sp>
      <p:pic>
        <p:nvPicPr>
          <p:cNvPr id="5" name="Picture 4" descr="A close-up of a hand holding a child's hand&#10;&#10;Description automatically generated">
            <a:extLst>
              <a:ext uri="{FF2B5EF4-FFF2-40B4-BE49-F238E27FC236}">
                <a16:creationId xmlns:a16="http://schemas.microsoft.com/office/drawing/2014/main" id="{473E2057-AE05-3A47-3A28-CB3C57966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025" y="2422360"/>
            <a:ext cx="4297453" cy="2864968"/>
          </a:xfrm>
          <a:prstGeom prst="rect">
            <a:avLst/>
          </a:prstGeom>
        </p:spPr>
      </p:pic>
    </p:spTree>
    <p:extLst>
      <p:ext uri="{BB962C8B-B14F-4D97-AF65-F5344CB8AC3E}">
        <p14:creationId xmlns:p14="http://schemas.microsoft.com/office/powerpoint/2010/main" val="4222575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0F883-496C-1B7A-00C1-A1C6120011BF}"/>
              </a:ext>
            </a:extLst>
          </p:cNvPr>
          <p:cNvSpPr>
            <a:spLocks noGrp="1"/>
          </p:cNvSpPr>
          <p:nvPr>
            <p:ph type="title"/>
          </p:nvPr>
        </p:nvSpPr>
        <p:spPr/>
        <p:txBody>
          <a:bodyPr/>
          <a:lstStyle/>
          <a:p>
            <a:r>
              <a:rPr lang="en-GB" b="1" dirty="0">
                <a:solidFill>
                  <a:srgbClr val="0070C0"/>
                </a:solidFill>
              </a:rPr>
              <a:t>Final remarks</a:t>
            </a:r>
          </a:p>
        </p:txBody>
      </p:sp>
      <p:sp>
        <p:nvSpPr>
          <p:cNvPr id="3" name="Content Placeholder 2">
            <a:extLst>
              <a:ext uri="{FF2B5EF4-FFF2-40B4-BE49-F238E27FC236}">
                <a16:creationId xmlns:a16="http://schemas.microsoft.com/office/drawing/2014/main" id="{545EC131-0A9B-ECDE-44A5-F3DB8038E37F}"/>
              </a:ext>
            </a:extLst>
          </p:cNvPr>
          <p:cNvSpPr>
            <a:spLocks noGrp="1"/>
          </p:cNvSpPr>
          <p:nvPr>
            <p:ph idx="1"/>
          </p:nvPr>
        </p:nvSpPr>
        <p:spPr/>
        <p:txBody>
          <a:bodyPr/>
          <a:lstStyle/>
          <a:p>
            <a:r>
              <a:rPr lang="en-GB" sz="2400" b="0" dirty="0">
                <a:latin typeface="Calibri" panose="020F0502020204030204" pitchFamily="34" charset="0"/>
                <a:cs typeface="Calibri" panose="020F0502020204030204" pitchFamily="34" charset="0"/>
              </a:rPr>
              <a:t>The PIECE findings show that </a:t>
            </a:r>
            <a:r>
              <a:rPr lang="en-GB" sz="2400" dirty="0">
                <a:latin typeface="Calibri" panose="020F0502020204030204" pitchFamily="34" charset="0"/>
                <a:cs typeface="Calibri" panose="020F0502020204030204" pitchFamily="34" charset="0"/>
              </a:rPr>
              <a:t>“in the context of 21st century UK parenting greater fathers’ involvement appears to provide an  educational advantage to children, and this effect is important and seems to operate in different ways to the effects from the mothers’ involvement” </a:t>
            </a:r>
            <a:r>
              <a:rPr lang="en-GB" sz="2400" b="0" dirty="0">
                <a:latin typeface="Calibri" panose="020F0502020204030204" pitchFamily="34" charset="0"/>
                <a:cs typeface="Calibri" panose="020F0502020204030204" pitchFamily="34" charset="0"/>
              </a:rPr>
              <a:t>(Norman and Davies 2023: p29). </a:t>
            </a:r>
          </a:p>
        </p:txBody>
      </p:sp>
      <p:pic>
        <p:nvPicPr>
          <p:cNvPr id="7" name="Picture 6" descr="A person teaching a child to ride a bike&#10;&#10;Description automatically generated">
            <a:extLst>
              <a:ext uri="{FF2B5EF4-FFF2-40B4-BE49-F238E27FC236}">
                <a16:creationId xmlns:a16="http://schemas.microsoft.com/office/drawing/2014/main" id="{A0EB3234-E794-F2EA-20DD-D9293C4EE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920" y="3226660"/>
            <a:ext cx="3532093" cy="2354729"/>
          </a:xfrm>
          <a:prstGeom prst="rect">
            <a:avLst/>
          </a:prstGeom>
        </p:spPr>
      </p:pic>
    </p:spTree>
    <p:extLst>
      <p:ext uri="{BB962C8B-B14F-4D97-AF65-F5344CB8AC3E}">
        <p14:creationId xmlns:p14="http://schemas.microsoft.com/office/powerpoint/2010/main" val="113660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b="1" dirty="0">
                <a:solidFill>
                  <a:srgbClr val="0070C0"/>
                </a:solidFill>
                <a:latin typeface="Calibri" panose="020F0502020204030204" pitchFamily="34" charset="0"/>
                <a:cs typeface="Calibri" panose="020F0502020204030204" pitchFamily="34" charset="0"/>
              </a:rPr>
              <a:t>Questions?</a:t>
            </a:r>
          </a:p>
        </p:txBody>
      </p:sp>
      <p:pic>
        <p:nvPicPr>
          <p:cNvPr id="4" name="Content Placeholder 4"/>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t="13873" b="13993"/>
          <a:stretch/>
        </p:blipFill>
        <p:spPr>
          <a:xfrm>
            <a:off x="3115094" y="1492352"/>
            <a:ext cx="3202732" cy="2217500"/>
          </a:xfrm>
        </p:spPr>
      </p:pic>
      <p:sp>
        <p:nvSpPr>
          <p:cNvPr id="5" name="TextBox 4"/>
          <p:cNvSpPr txBox="1"/>
          <p:nvPr/>
        </p:nvSpPr>
        <p:spPr>
          <a:xfrm>
            <a:off x="2690950" y="3871040"/>
            <a:ext cx="4180114" cy="1908215"/>
          </a:xfrm>
          <a:prstGeom prst="rect">
            <a:avLst/>
          </a:prstGeom>
          <a:noFill/>
        </p:spPr>
        <p:txBody>
          <a:bodyPr wrap="square" rtlCol="0">
            <a:spAutoFit/>
          </a:bodyPr>
          <a:lstStyle/>
          <a:p>
            <a:pPr algn="ctr">
              <a:spcAft>
                <a:spcPts val="1200"/>
              </a:spcAft>
            </a:pPr>
            <a:r>
              <a:rPr lang="en-GB" sz="3600" b="1" dirty="0">
                <a:solidFill>
                  <a:srgbClr val="0070C0"/>
                </a:solidFill>
                <a:latin typeface="Calibri" panose="020F0502020204030204" pitchFamily="34" charset="0"/>
                <a:cs typeface="Calibri" panose="020F0502020204030204" pitchFamily="34" charset="0"/>
                <a:hlinkClick r:id="rId4"/>
              </a:rPr>
              <a:t>www.piecestudy.org</a:t>
            </a:r>
            <a:endParaRPr lang="en-GB" sz="3600" b="1" dirty="0">
              <a:solidFill>
                <a:srgbClr val="0070C0"/>
              </a:solidFill>
              <a:latin typeface="Calibri" panose="020F0502020204030204" pitchFamily="34" charset="0"/>
              <a:cs typeface="Calibri" panose="020F0502020204030204" pitchFamily="34" charset="0"/>
            </a:endParaRPr>
          </a:p>
          <a:p>
            <a:pPr algn="ctr"/>
            <a:r>
              <a:rPr lang="en-GB" sz="3600" b="1" dirty="0">
                <a:latin typeface="Calibri" panose="020F0502020204030204" pitchFamily="34" charset="0"/>
                <a:cs typeface="Calibri" panose="020F0502020204030204" pitchFamily="34" charset="0"/>
              </a:rPr>
              <a:t>@</a:t>
            </a:r>
            <a:r>
              <a:rPr lang="en-GB" sz="3600" b="1" dirty="0" err="1">
                <a:latin typeface="Calibri" panose="020F0502020204030204" pitchFamily="34" charset="0"/>
                <a:cs typeface="Calibri" panose="020F0502020204030204" pitchFamily="34" charset="0"/>
              </a:rPr>
              <a:t>PIECEstudy</a:t>
            </a:r>
            <a:endParaRPr lang="en-GB" sz="3600" b="1" dirty="0">
              <a:latin typeface="Calibri" panose="020F0502020204030204" pitchFamily="34" charset="0"/>
              <a:cs typeface="Calibri" panose="020F0502020204030204" pitchFamily="34" charset="0"/>
            </a:endParaRPr>
          </a:p>
          <a:p>
            <a:r>
              <a:rPr lang="en-GB" sz="3600" b="1" dirty="0">
                <a:solidFill>
                  <a:srgbClr val="0070C0"/>
                </a:solidFill>
                <a:latin typeface="Calibri" panose="020F0502020204030204" pitchFamily="34" charset="0"/>
                <a:cs typeface="Calibri" panose="020F0502020204030204" pitchFamily="34" charset="0"/>
              </a:rPr>
              <a:t> </a:t>
            </a:r>
          </a:p>
        </p:txBody>
      </p:sp>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29504" y="4675026"/>
            <a:ext cx="512110" cy="512110"/>
          </a:xfrm>
          <a:prstGeom prst="rect">
            <a:avLst/>
          </a:prstGeom>
        </p:spPr>
      </p:pic>
    </p:spTree>
    <p:extLst>
      <p:ext uri="{BB962C8B-B14F-4D97-AF65-F5344CB8AC3E}">
        <p14:creationId xmlns:p14="http://schemas.microsoft.com/office/powerpoint/2010/main" val="192863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001F00-665A-B815-EEEE-0166700952B6}"/>
              </a:ext>
            </a:extLst>
          </p:cNvPr>
          <p:cNvSpPr>
            <a:spLocks noGrp="1"/>
          </p:cNvSpPr>
          <p:nvPr>
            <p:ph idx="1"/>
          </p:nvPr>
        </p:nvSpPr>
        <p:spPr>
          <a:xfrm>
            <a:off x="323850" y="304802"/>
            <a:ext cx="8496300" cy="4052047"/>
          </a:xfrm>
        </p:spPr>
        <p:txBody>
          <a:bodyPr/>
          <a:lstStyle/>
          <a:p>
            <a:pPr marL="0" indent="0">
              <a:buNone/>
            </a:pPr>
            <a:endParaRPr lang="en-GB" sz="3600" dirty="0">
              <a:latin typeface="Calibri" panose="020F0502020204030204" pitchFamily="34" charset="0"/>
              <a:cs typeface="Calibri" panose="020F0502020204030204" pitchFamily="34" charset="0"/>
            </a:endParaRPr>
          </a:p>
          <a:p>
            <a:pPr marL="0" indent="0">
              <a:buNone/>
            </a:pPr>
            <a:endParaRPr lang="en-GB" sz="3600" dirty="0">
              <a:latin typeface="Calibri" panose="020F0502020204030204" pitchFamily="34" charset="0"/>
              <a:cs typeface="Calibri" panose="020F0502020204030204" pitchFamily="34" charset="0"/>
            </a:endParaRPr>
          </a:p>
          <a:p>
            <a:pPr marL="0" indent="0">
              <a:buNone/>
            </a:pPr>
            <a:r>
              <a:rPr lang="en-GB" sz="3600" dirty="0">
                <a:latin typeface="Calibri" panose="020F0502020204030204" pitchFamily="34" charset="0"/>
                <a:cs typeface="Calibri" panose="020F0502020204030204" pitchFamily="34" charset="0"/>
              </a:rPr>
              <a:t>Dr Jeremy Davies</a:t>
            </a:r>
          </a:p>
          <a:p>
            <a:pPr marL="0" indent="0">
              <a:buNone/>
            </a:pPr>
            <a:r>
              <a:rPr lang="en-GB" sz="3600" b="0" dirty="0">
                <a:latin typeface="Calibri" panose="020F0502020204030204" pitchFamily="34" charset="0"/>
                <a:cs typeface="Calibri" panose="020F0502020204030204" pitchFamily="34" charset="0"/>
              </a:rPr>
              <a:t>Head of Impact and Communications - Fatherhood Institute</a:t>
            </a:r>
          </a:p>
          <a:p>
            <a:pPr marL="0" indent="0">
              <a:buNone/>
            </a:pPr>
            <a:r>
              <a:rPr lang="en-GB" sz="3600" b="0" i="1" dirty="0">
                <a:latin typeface="Calibri" panose="020F0502020204030204" pitchFamily="34" charset="0"/>
                <a:cs typeface="Calibri" panose="020F0502020204030204" pitchFamily="34" charset="0"/>
              </a:rPr>
              <a:t>and Co-Investigator for the PIECE study</a:t>
            </a:r>
          </a:p>
        </p:txBody>
      </p:sp>
      <p:pic>
        <p:nvPicPr>
          <p:cNvPr id="4" name="Picture 3" descr="A close-up of a logo&#10;&#10;Description automatically generated">
            <a:extLst>
              <a:ext uri="{FF2B5EF4-FFF2-40B4-BE49-F238E27FC236}">
                <a16:creationId xmlns:a16="http://schemas.microsoft.com/office/drawing/2014/main" id="{9689F3CA-4F18-06CB-2FDC-43837019F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4283" y="4099750"/>
            <a:ext cx="2795868" cy="1444251"/>
          </a:xfrm>
          <a:prstGeom prst="rect">
            <a:avLst/>
          </a:prstGeom>
        </p:spPr>
      </p:pic>
      <p:pic>
        <p:nvPicPr>
          <p:cNvPr id="5" name="Picture 4" descr="A logo with a smile&#10;&#10;Description automatically generated">
            <a:extLst>
              <a:ext uri="{FF2B5EF4-FFF2-40B4-BE49-F238E27FC236}">
                <a16:creationId xmlns:a16="http://schemas.microsoft.com/office/drawing/2014/main" id="{A16C2DF4-0A51-9298-6E51-5478CC08901D}"/>
              </a:ext>
            </a:extLst>
          </p:cNvPr>
          <p:cNvPicPr>
            <a:picLocks noChangeAspect="1"/>
          </p:cNvPicPr>
          <p:nvPr/>
        </p:nvPicPr>
        <p:blipFill>
          <a:blip r:embed="rId3"/>
          <a:stretch>
            <a:fillRect/>
          </a:stretch>
        </p:blipFill>
        <p:spPr>
          <a:xfrm>
            <a:off x="7849470" y="1208737"/>
            <a:ext cx="1053807" cy="1115796"/>
          </a:xfrm>
          <a:prstGeom prst="rect">
            <a:avLst/>
          </a:prstGeom>
        </p:spPr>
      </p:pic>
    </p:spTree>
    <p:extLst>
      <p:ext uri="{BB962C8B-B14F-4D97-AF65-F5344CB8AC3E}">
        <p14:creationId xmlns:p14="http://schemas.microsoft.com/office/powerpoint/2010/main" val="4031182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302B-7EE9-4A09-901A-242451C7C364}"/>
              </a:ext>
            </a:extLst>
          </p:cNvPr>
          <p:cNvSpPr>
            <a:spLocks noGrp="1"/>
          </p:cNvSpPr>
          <p:nvPr>
            <p:ph type="ctrTitle"/>
          </p:nvPr>
        </p:nvSpPr>
        <p:spPr>
          <a:xfrm>
            <a:off x="345117" y="1271579"/>
            <a:ext cx="8427856" cy="3094182"/>
          </a:xfrm>
        </p:spPr>
        <p:txBody>
          <a:bodyPr/>
          <a:lstStyle/>
          <a:p>
            <a:pPr>
              <a:spcBef>
                <a:spcPts val="1200"/>
              </a:spcBef>
              <a:spcAft>
                <a:spcPts val="2400"/>
              </a:spcAft>
            </a:pPr>
            <a:r>
              <a:rPr lang="en-GB" sz="2800" b="1" dirty="0">
                <a:latin typeface="Calibri"/>
                <a:cs typeface="Calibri"/>
              </a:rPr>
              <a:t>How do fathers affect their children’s education? </a:t>
            </a:r>
            <a:br>
              <a:rPr lang="en-GB" sz="2800" b="1" dirty="0">
                <a:latin typeface="Calibri"/>
                <a:cs typeface="Calibri"/>
              </a:rPr>
            </a:br>
            <a:r>
              <a:rPr lang="en-GB" sz="2400" b="1" dirty="0">
                <a:latin typeface="Calibri"/>
                <a:cs typeface="Calibri"/>
              </a:rPr>
              <a:t>Findings from the PIECE study</a:t>
            </a:r>
            <a:br>
              <a:rPr lang="en-GB" sz="2800" b="1" dirty="0">
                <a:latin typeface="Calibri"/>
                <a:cs typeface="Calibri"/>
              </a:rPr>
            </a:br>
            <a:br>
              <a:rPr lang="en-GB" sz="3200" b="1" dirty="0">
                <a:latin typeface="Calibri" panose="020F0502020204030204" pitchFamily="34" charset="0"/>
                <a:cs typeface="Calibri" panose="020F0502020204030204" pitchFamily="34" charset="0"/>
              </a:rPr>
            </a:br>
            <a:r>
              <a:rPr lang="en-GB" sz="2400" b="1" dirty="0">
                <a:latin typeface="Calibri"/>
                <a:cs typeface="Calibri"/>
              </a:rPr>
              <a:t>Dr Helen Norman</a:t>
            </a:r>
            <a:br>
              <a:rPr lang="en-GB" sz="2400" b="1" dirty="0">
                <a:latin typeface="Calibri"/>
                <a:cs typeface="Calibri"/>
              </a:rPr>
            </a:br>
            <a:r>
              <a:rPr lang="en-GB" sz="2000" i="1" dirty="0">
                <a:latin typeface="Calibri"/>
                <a:cs typeface="Calibri"/>
              </a:rPr>
              <a:t>Principal Investigator (&amp; Senior Research Fellow, University of Leeds)</a:t>
            </a:r>
            <a:br>
              <a:rPr lang="en-GB" sz="2000" i="1" dirty="0">
                <a:latin typeface="Calibri"/>
                <a:cs typeface="Calibri"/>
              </a:rPr>
            </a:br>
            <a:r>
              <a:rPr lang="en-GB" sz="2000" i="1" dirty="0">
                <a:latin typeface="Calibri"/>
                <a:cs typeface="Calibri"/>
                <a:hlinkClick r:id="rId3"/>
              </a:rPr>
              <a:t>h.norman@leeds.ac.uk</a:t>
            </a:r>
            <a:r>
              <a:rPr lang="en-GB" sz="2000" i="1" dirty="0">
                <a:latin typeface="Calibri"/>
                <a:cs typeface="Calibri"/>
              </a:rPr>
              <a:t> </a:t>
            </a:r>
            <a:br>
              <a:rPr lang="en-GB" sz="2400" b="1" dirty="0">
                <a:latin typeface="Calibri" panose="020F0502020204030204" pitchFamily="34" charset="0"/>
                <a:cs typeface="Calibri" panose="020F0502020204030204" pitchFamily="34" charset="0"/>
              </a:rPr>
            </a:br>
            <a:br>
              <a:rPr lang="en-GB" sz="2000" dirty="0">
                <a:latin typeface="Calibri" panose="020F0502020204030204" pitchFamily="34" charset="0"/>
                <a:cs typeface="Calibri" panose="020F0502020204030204" pitchFamily="34" charset="0"/>
              </a:rPr>
            </a:br>
            <a:br>
              <a:rPr lang="en-GB" sz="2000" dirty="0">
                <a:latin typeface="Calibri" panose="020F0502020204030204" pitchFamily="34" charset="0"/>
                <a:cs typeface="Calibri" panose="020F0502020204030204" pitchFamily="34" charset="0"/>
              </a:rPr>
            </a:br>
            <a:r>
              <a:rPr lang="en-GB" sz="2000" i="1" dirty="0">
                <a:latin typeface="Calibri" panose="020F0502020204030204" pitchFamily="34" charset="0"/>
                <a:cs typeface="Calibri" panose="020F0502020204030204" pitchFamily="34" charset="0"/>
              </a:rPr>
              <a:t>Paternal Involvement and its Effects on Children’s Education (PIECE) study </a:t>
            </a:r>
            <a:br>
              <a:rPr lang="en-GB" sz="2000" i="1" dirty="0">
                <a:latin typeface="Calibri" panose="020F0502020204030204" pitchFamily="34" charset="0"/>
                <a:cs typeface="Calibri" panose="020F0502020204030204" pitchFamily="34" charset="0"/>
              </a:rPr>
            </a:br>
            <a:r>
              <a:rPr lang="en-GB" sz="2000" i="1" dirty="0">
                <a:latin typeface="Calibri" panose="020F0502020204030204" pitchFamily="34" charset="0"/>
                <a:cs typeface="Calibri" panose="020F0502020204030204" pitchFamily="34" charset="0"/>
              </a:rPr>
              <a:t>Final Report Launch:  20</a:t>
            </a:r>
            <a:r>
              <a:rPr lang="en-GB" sz="2000" i="1" baseline="30000" dirty="0">
                <a:latin typeface="Calibri" panose="020F0502020204030204" pitchFamily="34" charset="0"/>
                <a:cs typeface="Calibri" panose="020F0502020204030204" pitchFamily="34" charset="0"/>
              </a:rPr>
              <a:t>th</a:t>
            </a:r>
            <a:r>
              <a:rPr lang="en-GB" sz="2000" i="1" dirty="0">
                <a:latin typeface="Calibri" panose="020F0502020204030204" pitchFamily="34" charset="0"/>
                <a:cs typeface="Calibri" panose="020F0502020204030204" pitchFamily="34" charset="0"/>
              </a:rPr>
              <a:t> September 2023</a:t>
            </a:r>
            <a:br>
              <a:rPr lang="en-GB" sz="2000" dirty="0">
                <a:solidFill>
                  <a:srgbClr val="FF0000"/>
                </a:solidFill>
                <a:latin typeface="Calibri" panose="020F0502020204030204" pitchFamily="34" charset="0"/>
                <a:cs typeface="Calibri" panose="020F0502020204030204" pitchFamily="34" charset="0"/>
              </a:rPr>
            </a:br>
            <a:endParaRPr lang="en-US" sz="4800" i="1" dirty="0">
              <a:solidFill>
                <a:srgbClr val="FF0000"/>
              </a:solidFill>
              <a:cs typeface="Arial" panose="020B0604020202020204"/>
            </a:endParaRPr>
          </a:p>
        </p:txBody>
      </p:sp>
      <p:pic>
        <p:nvPicPr>
          <p:cNvPr id="3" name="Picture 2" descr="A close-up of a logo&#10;&#10;Description automatically generated">
            <a:extLst>
              <a:ext uri="{FF2B5EF4-FFF2-40B4-BE49-F238E27FC236}">
                <a16:creationId xmlns:a16="http://schemas.microsoft.com/office/drawing/2014/main" id="{6EDFDE6E-9B36-C72A-DCD5-8E5C858B4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998" y="5697805"/>
            <a:ext cx="1383126" cy="714476"/>
          </a:xfrm>
          <a:prstGeom prst="rect">
            <a:avLst/>
          </a:prstGeom>
        </p:spPr>
      </p:pic>
      <p:pic>
        <p:nvPicPr>
          <p:cNvPr id="4" name="Picture 3" descr="C:\Users\msrsdhn5.DS\AppData\Local\Microsoft\Windows\Temporary Internet Files\Content.Outlook\CCINGGHQ\UoM TAB_col_white_background (2).jpg">
            <a:extLst>
              <a:ext uri="{FF2B5EF4-FFF2-40B4-BE49-F238E27FC236}">
                <a16:creationId xmlns:a16="http://schemas.microsoft.com/office/drawing/2014/main" id="{947E2F07-3C80-1419-C43A-5CF5068D870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0616" y="5759397"/>
            <a:ext cx="1324458" cy="591292"/>
          </a:xfrm>
          <a:prstGeom prst="rect">
            <a:avLst/>
          </a:prstGeom>
          <a:noFill/>
          <a:ln>
            <a:noFill/>
          </a:ln>
        </p:spPr>
      </p:pic>
      <p:pic>
        <p:nvPicPr>
          <p:cNvPr id="5" name="Picture 4">
            <a:extLst>
              <a:ext uri="{FF2B5EF4-FFF2-40B4-BE49-F238E27FC236}">
                <a16:creationId xmlns:a16="http://schemas.microsoft.com/office/drawing/2014/main" id="{7AADFD49-55D4-D8BC-DDEF-5703A41F0F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074" y="5552750"/>
            <a:ext cx="2262118" cy="859533"/>
          </a:xfrm>
          <a:prstGeom prst="rect">
            <a:avLst/>
          </a:prstGeom>
        </p:spPr>
      </p:pic>
      <p:pic>
        <p:nvPicPr>
          <p:cNvPr id="6" name="Picture 5" descr="A logo with a smile&#10;&#10;Description automatically generated">
            <a:extLst>
              <a:ext uri="{FF2B5EF4-FFF2-40B4-BE49-F238E27FC236}">
                <a16:creationId xmlns:a16="http://schemas.microsoft.com/office/drawing/2014/main" id="{B0C1BCE0-4ECE-2189-3F47-3087DD117A86}"/>
              </a:ext>
            </a:extLst>
          </p:cNvPr>
          <p:cNvPicPr>
            <a:picLocks noChangeAspect="1"/>
          </p:cNvPicPr>
          <p:nvPr/>
        </p:nvPicPr>
        <p:blipFill>
          <a:blip r:embed="rId7"/>
          <a:stretch>
            <a:fillRect/>
          </a:stretch>
        </p:blipFill>
        <p:spPr>
          <a:xfrm>
            <a:off x="7869014" y="1308124"/>
            <a:ext cx="1053807" cy="1115796"/>
          </a:xfrm>
          <a:prstGeom prst="rect">
            <a:avLst/>
          </a:prstGeom>
        </p:spPr>
      </p:pic>
    </p:spTree>
    <p:extLst>
      <p:ext uri="{BB962C8B-B14F-4D97-AF65-F5344CB8AC3E}">
        <p14:creationId xmlns:p14="http://schemas.microsoft.com/office/powerpoint/2010/main" val="3810901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0CD989C-E9A6-951C-9EE8-83FD841356D0}"/>
              </a:ext>
            </a:extLst>
          </p:cNvPr>
          <p:cNvSpPr>
            <a:spLocks noGrp="1"/>
          </p:cNvSpPr>
          <p:nvPr>
            <p:ph type="subTitle" idx="1"/>
          </p:nvPr>
        </p:nvSpPr>
        <p:spPr>
          <a:xfrm>
            <a:off x="3881920" y="4621426"/>
            <a:ext cx="4632242" cy="1363738"/>
          </a:xfrm>
        </p:spPr>
        <p:txBody>
          <a:bodyPr>
            <a:noAutofit/>
          </a:bodyPr>
          <a:lstStyle/>
          <a:p>
            <a:r>
              <a:rPr lang="en-US" sz="2400" dirty="0"/>
              <a:t>Dr Jeremy Davies, Head of Impact &amp; Communications, Fatherhood Institute</a:t>
            </a:r>
          </a:p>
        </p:txBody>
      </p:sp>
      <p:sp>
        <p:nvSpPr>
          <p:cNvPr id="3" name="Title 2">
            <a:extLst>
              <a:ext uri="{FF2B5EF4-FFF2-40B4-BE49-F238E27FC236}">
                <a16:creationId xmlns:a16="http://schemas.microsoft.com/office/drawing/2014/main" id="{16B861CE-1363-AA6C-8495-4DF6ABFBA34F}"/>
              </a:ext>
            </a:extLst>
          </p:cNvPr>
          <p:cNvSpPr>
            <a:spLocks noGrp="1"/>
          </p:cNvSpPr>
          <p:nvPr>
            <p:ph type="title"/>
          </p:nvPr>
        </p:nvSpPr>
        <p:spPr/>
        <p:txBody>
          <a:bodyPr/>
          <a:lstStyle/>
          <a:p>
            <a:r>
              <a:rPr lang="en-US" dirty="0"/>
              <a:t>What we’ve learned about fathers’ school involvement and experiences of school-home support</a:t>
            </a:r>
          </a:p>
        </p:txBody>
      </p:sp>
      <p:pic>
        <p:nvPicPr>
          <p:cNvPr id="6" name="Picture Placeholder 5" descr="A person and child looking at a pen&#10;&#10;Description automatically generated">
            <a:extLst>
              <a:ext uri="{FF2B5EF4-FFF2-40B4-BE49-F238E27FC236}">
                <a16:creationId xmlns:a16="http://schemas.microsoft.com/office/drawing/2014/main" id="{4E506DDB-711A-223D-29F3-85B48B780190}"/>
              </a:ext>
            </a:extLst>
          </p:cNvPr>
          <p:cNvPicPr>
            <a:picLocks noGrp="1" noChangeAspect="1"/>
          </p:cNvPicPr>
          <p:nvPr>
            <p:ph type="pic" sz="quarter" idx="11"/>
          </p:nvPr>
        </p:nvPicPr>
        <p:blipFill>
          <a:blip r:embed="rId2"/>
          <a:srcRect l="33241" r="33241"/>
          <a:stretch>
            <a:fillRect/>
          </a:stretch>
        </p:blipFill>
        <p:spPr>
          <a:xfrm>
            <a:off x="0" y="3"/>
            <a:ext cx="3532636" cy="6857999"/>
          </a:xfrm>
        </p:spPr>
      </p:pic>
      <p:pic>
        <p:nvPicPr>
          <p:cNvPr id="8" name="Picture 7" descr="A logo with a smile&#10;&#10;Description automatically generated">
            <a:extLst>
              <a:ext uri="{FF2B5EF4-FFF2-40B4-BE49-F238E27FC236}">
                <a16:creationId xmlns:a16="http://schemas.microsoft.com/office/drawing/2014/main" id="{1B07362D-F243-4B5B-FBCE-C62DD1B1B165}"/>
              </a:ext>
            </a:extLst>
          </p:cNvPr>
          <p:cNvPicPr>
            <a:picLocks noChangeAspect="1"/>
          </p:cNvPicPr>
          <p:nvPr/>
        </p:nvPicPr>
        <p:blipFill>
          <a:blip r:embed="rId3"/>
          <a:stretch>
            <a:fillRect/>
          </a:stretch>
        </p:blipFill>
        <p:spPr>
          <a:xfrm>
            <a:off x="7809637" y="307823"/>
            <a:ext cx="1053807" cy="1115796"/>
          </a:xfrm>
          <a:prstGeom prst="rect">
            <a:avLst/>
          </a:prstGeom>
        </p:spPr>
      </p:pic>
    </p:spTree>
    <p:extLst>
      <p:ext uri="{BB962C8B-B14F-4D97-AF65-F5344CB8AC3E}">
        <p14:creationId xmlns:p14="http://schemas.microsoft.com/office/powerpoint/2010/main" val="828473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4C305-EBAE-EB06-128C-BCCBB930DD73}"/>
              </a:ext>
            </a:extLst>
          </p:cNvPr>
          <p:cNvSpPr>
            <a:spLocks noGrp="1"/>
          </p:cNvSpPr>
          <p:nvPr>
            <p:ph type="title"/>
          </p:nvPr>
        </p:nvSpPr>
        <p:spPr>
          <a:xfrm>
            <a:off x="433074" y="329507"/>
            <a:ext cx="8212162" cy="537519"/>
          </a:xfrm>
        </p:spPr>
        <p:txBody>
          <a:bodyPr anchor="b">
            <a:noAutofit/>
          </a:bodyPr>
          <a:lstStyle/>
          <a:p>
            <a:r>
              <a:rPr lang="en-US" dirty="0"/>
              <a:t>What do we know about fathers’ school involvement?</a:t>
            </a:r>
          </a:p>
        </p:txBody>
      </p:sp>
      <p:sp>
        <p:nvSpPr>
          <p:cNvPr id="3" name="Text Placeholder 2">
            <a:extLst>
              <a:ext uri="{FF2B5EF4-FFF2-40B4-BE49-F238E27FC236}">
                <a16:creationId xmlns:a16="http://schemas.microsoft.com/office/drawing/2014/main" id="{2F58A80D-ED3B-CCCA-8F26-4DA6842ADA27}"/>
              </a:ext>
            </a:extLst>
          </p:cNvPr>
          <p:cNvSpPr>
            <a:spLocks noGrp="1"/>
          </p:cNvSpPr>
          <p:nvPr>
            <p:ph type="body" idx="1"/>
          </p:nvPr>
        </p:nvSpPr>
        <p:spPr>
          <a:xfrm>
            <a:off x="539952" y="994881"/>
            <a:ext cx="7488548" cy="372344"/>
          </a:xfrm>
        </p:spPr>
        <p:txBody>
          <a:bodyPr>
            <a:noAutofit/>
          </a:bodyPr>
          <a:lstStyle/>
          <a:p>
            <a:r>
              <a:rPr lang="en-US" sz="2000" dirty="0"/>
              <a:t>Key points</a:t>
            </a:r>
          </a:p>
        </p:txBody>
      </p:sp>
      <p:sp>
        <p:nvSpPr>
          <p:cNvPr id="4" name="Date Placeholder 3">
            <a:extLst>
              <a:ext uri="{FF2B5EF4-FFF2-40B4-BE49-F238E27FC236}">
                <a16:creationId xmlns:a16="http://schemas.microsoft.com/office/drawing/2014/main" id="{3CD2808F-3103-0F9E-4F34-415CBF0D8D87}"/>
              </a:ext>
            </a:extLst>
          </p:cNvPr>
          <p:cNvSpPr>
            <a:spLocks noGrp="1"/>
          </p:cNvSpPr>
          <p:nvPr>
            <p:ph type="dt" sz="half" idx="10"/>
          </p:nvPr>
        </p:nvSpPr>
        <p:spPr>
          <a:xfrm>
            <a:off x="7246046" y="5599870"/>
            <a:ext cx="871152" cy="273844"/>
          </a:xfrm>
        </p:spPr>
        <p:txBody>
          <a:bodyPr anchor="ctr">
            <a:normAutofit/>
          </a:bodyPr>
          <a:lstStyle/>
          <a:p>
            <a:pPr>
              <a:spcAft>
                <a:spcPts val="450"/>
              </a:spcAft>
            </a:pPr>
            <a:fld id="{5DBA0BAE-A058-EA4C-BEF4-E0398A790671}" type="datetime6">
              <a:rPr lang="en-US" smtClean="0"/>
              <a:pPr>
                <a:spcAft>
                  <a:spcPts val="450"/>
                </a:spcAft>
              </a:pPr>
              <a:t>March 24</a:t>
            </a:fld>
            <a:endParaRPr lang="en-NL"/>
          </a:p>
        </p:txBody>
      </p:sp>
      <p:sp>
        <p:nvSpPr>
          <p:cNvPr id="5" name="Slide Number Placeholder 4">
            <a:extLst>
              <a:ext uri="{FF2B5EF4-FFF2-40B4-BE49-F238E27FC236}">
                <a16:creationId xmlns:a16="http://schemas.microsoft.com/office/drawing/2014/main" id="{82852A40-BE7C-FA6D-F839-A8E615BF2E96}"/>
              </a:ext>
            </a:extLst>
          </p:cNvPr>
          <p:cNvSpPr>
            <a:spLocks noGrp="1"/>
          </p:cNvSpPr>
          <p:nvPr>
            <p:ph type="sldNum" sz="quarter" idx="12"/>
          </p:nvPr>
        </p:nvSpPr>
        <p:spPr>
          <a:xfrm>
            <a:off x="8117198" y="5601587"/>
            <a:ext cx="396962" cy="272700"/>
          </a:xfrm>
        </p:spPr>
        <p:txBody>
          <a:bodyPr anchor="ctr">
            <a:normAutofit/>
          </a:bodyPr>
          <a:lstStyle/>
          <a:p>
            <a:pPr>
              <a:spcAft>
                <a:spcPts val="450"/>
              </a:spcAft>
            </a:pPr>
            <a:fld id="{B100C351-7C1A-2F4E-8C93-A1607502602D}" type="slidenum">
              <a:rPr lang="en-NL" smtClean="0"/>
              <a:pPr>
                <a:spcAft>
                  <a:spcPts val="450"/>
                </a:spcAft>
              </a:pPr>
              <a:t>31</a:t>
            </a:fld>
            <a:endParaRPr lang="en-NL"/>
          </a:p>
        </p:txBody>
      </p:sp>
      <p:sp>
        <p:nvSpPr>
          <p:cNvPr id="6" name="Text Placeholder 5">
            <a:extLst>
              <a:ext uri="{FF2B5EF4-FFF2-40B4-BE49-F238E27FC236}">
                <a16:creationId xmlns:a16="http://schemas.microsoft.com/office/drawing/2014/main" id="{DC618E8A-5572-C89A-8B07-1DB7CFE5EF22}"/>
              </a:ext>
            </a:extLst>
          </p:cNvPr>
          <p:cNvSpPr>
            <a:spLocks noGrp="1"/>
          </p:cNvSpPr>
          <p:nvPr>
            <p:ph type="body" idx="34"/>
          </p:nvPr>
        </p:nvSpPr>
        <p:spPr>
          <a:xfrm>
            <a:off x="344384" y="1521477"/>
            <a:ext cx="8509046" cy="4005794"/>
          </a:xfrm>
        </p:spPr>
        <p:txBody>
          <a:bodyPr>
            <a:noAutofit/>
          </a:bodyPr>
          <a:lstStyle/>
          <a:p>
            <a:pPr marL="214313" indent="-214313">
              <a:buFont typeface="Arial" panose="020B0604020202020204" pitchFamily="34" charset="0"/>
              <a:buChar char="•"/>
            </a:pPr>
            <a:r>
              <a:rPr lang="en-US" sz="1800" dirty="0"/>
              <a:t>Parents’ engagement in activities that promote their children’s learning – such as reading and playing – can bring huge benefits to children’s educational development. And it’s clear that fathers’ engagement specifically is important, and needs our support.</a:t>
            </a:r>
          </a:p>
          <a:p>
            <a:pPr marL="214313" indent="-214313">
              <a:buFont typeface="Arial" panose="020B0604020202020204" pitchFamily="34" charset="0"/>
              <a:buChar char="•"/>
            </a:pPr>
            <a:r>
              <a:rPr lang="en-US" sz="1800" dirty="0"/>
              <a:t>But data from the Millennium Cohort Study also suggests that fathers are half as likely as mothers to participate in ’school involvement activities’ like helping out in the classroom, fundraising or being a school governor.</a:t>
            </a:r>
          </a:p>
          <a:p>
            <a:pPr marL="214313" indent="-214313">
              <a:buFont typeface="Arial" panose="020B0604020202020204" pitchFamily="34" charset="0"/>
              <a:buChar char="•"/>
            </a:pPr>
            <a:r>
              <a:rPr lang="en-US" sz="1800" dirty="0"/>
              <a:t>Why should we care about this? </a:t>
            </a:r>
          </a:p>
          <a:p>
            <a:pPr marL="600075" lvl="1" indent="-257175">
              <a:buFont typeface="Arial" panose="020B0604020202020204" pitchFamily="34" charset="0"/>
              <a:buChar char="•"/>
            </a:pPr>
            <a:r>
              <a:rPr lang="en-US" sz="1800" dirty="0">
                <a:solidFill>
                  <a:schemeClr val="accent1"/>
                </a:solidFill>
              </a:rPr>
              <a:t>Because these activities demonstrate the value and importance of education to the child, which can have a positive influence on learning, </a:t>
            </a:r>
            <a:r>
              <a:rPr lang="en-US" sz="1800" dirty="0" err="1">
                <a:solidFill>
                  <a:schemeClr val="accent1"/>
                </a:solidFill>
              </a:rPr>
              <a:t>behaviour</a:t>
            </a:r>
            <a:r>
              <a:rPr lang="en-US" sz="1800" dirty="0">
                <a:solidFill>
                  <a:schemeClr val="accent1"/>
                </a:solidFill>
              </a:rPr>
              <a:t> and attendance (Campbell 2011)</a:t>
            </a:r>
          </a:p>
          <a:p>
            <a:pPr marL="600075" lvl="1" indent="-257175">
              <a:buFont typeface="Arial" panose="020B0604020202020204" pitchFamily="34" charset="0"/>
              <a:buChar char="•"/>
            </a:pPr>
            <a:r>
              <a:rPr lang="en-US" sz="1800" dirty="0">
                <a:solidFill>
                  <a:schemeClr val="accent1"/>
                </a:solidFill>
              </a:rPr>
              <a:t>They may be an important step that leads to/enhances fathers’ engagement in children’s learning at home.</a:t>
            </a:r>
          </a:p>
          <a:p>
            <a:pPr marL="600075" lvl="1" indent="-257175">
              <a:buFont typeface="Arial" panose="020B0604020202020204" pitchFamily="34" charset="0"/>
              <a:buChar char="•"/>
            </a:pPr>
            <a:endParaRPr lang="en-US" sz="1800" dirty="0">
              <a:solidFill>
                <a:schemeClr val="accent1"/>
              </a:solidFill>
            </a:endParaRPr>
          </a:p>
          <a:p>
            <a:endParaRPr lang="en-US" sz="1800" dirty="0"/>
          </a:p>
          <a:p>
            <a:endParaRPr lang="en-US" sz="1800" dirty="0"/>
          </a:p>
        </p:txBody>
      </p:sp>
    </p:spTree>
    <p:extLst>
      <p:ext uri="{BB962C8B-B14F-4D97-AF65-F5344CB8AC3E}">
        <p14:creationId xmlns:p14="http://schemas.microsoft.com/office/powerpoint/2010/main" val="220087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B0F7AB0-077F-9781-0356-DAF9CB403E35}"/>
              </a:ext>
            </a:extLst>
          </p:cNvPr>
          <p:cNvSpPr>
            <a:spLocks noGrp="1"/>
          </p:cNvSpPr>
          <p:nvPr>
            <p:ph type="dt" sz="half" idx="10"/>
          </p:nvPr>
        </p:nvSpPr>
        <p:spPr>
          <a:xfrm>
            <a:off x="7246046" y="5599870"/>
            <a:ext cx="871152" cy="273844"/>
          </a:xfrm>
        </p:spPr>
        <p:txBody>
          <a:bodyPr anchor="ctr">
            <a:normAutofit/>
          </a:bodyPr>
          <a:lstStyle/>
          <a:p>
            <a:pPr>
              <a:spcAft>
                <a:spcPts val="450"/>
              </a:spcAft>
            </a:pPr>
            <a:fld id="{6A7AB4E6-5D31-A548-B0CF-A344388A0DA0}" type="datetime6">
              <a:rPr lang="en-US" smtClean="0"/>
              <a:pPr>
                <a:spcAft>
                  <a:spcPts val="450"/>
                </a:spcAft>
              </a:pPr>
              <a:t>March 24</a:t>
            </a:fld>
            <a:endParaRPr lang="en-NL"/>
          </a:p>
        </p:txBody>
      </p:sp>
      <p:sp>
        <p:nvSpPr>
          <p:cNvPr id="6" name="Slide Number Placeholder 5">
            <a:extLst>
              <a:ext uri="{FF2B5EF4-FFF2-40B4-BE49-F238E27FC236}">
                <a16:creationId xmlns:a16="http://schemas.microsoft.com/office/drawing/2014/main" id="{746071F5-DE49-BE90-BE01-B66095B96D79}"/>
              </a:ext>
            </a:extLst>
          </p:cNvPr>
          <p:cNvSpPr>
            <a:spLocks noGrp="1"/>
          </p:cNvSpPr>
          <p:nvPr>
            <p:ph type="sldNum" sz="quarter" idx="12"/>
          </p:nvPr>
        </p:nvSpPr>
        <p:spPr>
          <a:xfrm>
            <a:off x="8117198" y="5601587"/>
            <a:ext cx="396962" cy="272700"/>
          </a:xfrm>
        </p:spPr>
        <p:txBody>
          <a:bodyPr anchor="ctr">
            <a:normAutofit/>
          </a:bodyPr>
          <a:lstStyle/>
          <a:p>
            <a:pPr>
              <a:spcAft>
                <a:spcPts val="450"/>
              </a:spcAft>
            </a:pPr>
            <a:fld id="{B100C351-7C1A-2F4E-8C93-A1607502602D}" type="slidenum">
              <a:rPr lang="en-NL" smtClean="0"/>
              <a:pPr>
                <a:spcAft>
                  <a:spcPts val="450"/>
                </a:spcAft>
              </a:pPr>
              <a:t>32</a:t>
            </a:fld>
            <a:endParaRPr lang="en-NL"/>
          </a:p>
        </p:txBody>
      </p:sp>
      <p:sp>
        <p:nvSpPr>
          <p:cNvPr id="15" name="Text Placeholder 4">
            <a:extLst>
              <a:ext uri="{FF2B5EF4-FFF2-40B4-BE49-F238E27FC236}">
                <a16:creationId xmlns:a16="http://schemas.microsoft.com/office/drawing/2014/main" id="{F335737C-921A-1DB3-B6C1-08D7E9C7651C}"/>
              </a:ext>
            </a:extLst>
          </p:cNvPr>
          <p:cNvSpPr>
            <a:spLocks noGrp="1"/>
          </p:cNvSpPr>
          <p:nvPr>
            <p:ph type="body" idx="34"/>
          </p:nvPr>
        </p:nvSpPr>
        <p:spPr>
          <a:xfrm>
            <a:off x="6388873" y="1329030"/>
            <a:ext cx="2469415" cy="3338940"/>
          </a:xfrm>
        </p:spPr>
        <p:txBody>
          <a:bodyPr>
            <a:noAutofit/>
          </a:bodyPr>
          <a:lstStyle/>
          <a:p>
            <a:r>
              <a:rPr lang="en-US" sz="1800" dirty="0"/>
              <a:t>Across all the school-involvement activities measured by the Millennium Cohort Study (MCS) at age 7: </a:t>
            </a:r>
          </a:p>
          <a:p>
            <a:r>
              <a:rPr lang="en-US" sz="1800" b="1" dirty="0"/>
              <a:t>32% of fathers said they participated in their child’s school in some way, compared to 61% of mothers.</a:t>
            </a:r>
          </a:p>
        </p:txBody>
      </p:sp>
      <p:sp>
        <p:nvSpPr>
          <p:cNvPr id="17" name="Content Placeholder 5">
            <a:extLst>
              <a:ext uri="{FF2B5EF4-FFF2-40B4-BE49-F238E27FC236}">
                <a16:creationId xmlns:a16="http://schemas.microsoft.com/office/drawing/2014/main" id="{D0852FD2-06D5-38F4-262E-7AE5A49D5A6F}"/>
              </a:ext>
            </a:extLst>
          </p:cNvPr>
          <p:cNvSpPr>
            <a:spLocks noGrp="1"/>
          </p:cNvSpPr>
          <p:nvPr>
            <p:ph sz="half" idx="1"/>
          </p:nvPr>
        </p:nvSpPr>
        <p:spPr>
          <a:xfrm>
            <a:off x="6357523" y="238738"/>
            <a:ext cx="2648197" cy="795715"/>
          </a:xfrm>
        </p:spPr>
        <p:txBody>
          <a:bodyPr>
            <a:noAutofit/>
          </a:bodyPr>
          <a:lstStyle/>
          <a:p>
            <a:r>
              <a:rPr lang="en-US" sz="2400" b="1" dirty="0"/>
              <a:t>School-involvement</a:t>
            </a:r>
          </a:p>
        </p:txBody>
      </p:sp>
      <p:graphicFrame>
        <p:nvGraphicFramePr>
          <p:cNvPr id="9" name="Content Placeholder 8">
            <a:extLst>
              <a:ext uri="{FF2B5EF4-FFF2-40B4-BE49-F238E27FC236}">
                <a16:creationId xmlns:a16="http://schemas.microsoft.com/office/drawing/2014/main" id="{A04681A6-8750-F88F-4957-042E89BCF948}"/>
              </a:ext>
            </a:extLst>
          </p:cNvPr>
          <p:cNvGraphicFramePr>
            <a:graphicFrameLocks noGrp="1"/>
          </p:cNvGraphicFramePr>
          <p:nvPr>
            <p:ph sz="half" idx="2"/>
            <p:extLst>
              <p:ext uri="{D42A27DB-BD31-4B8C-83A1-F6EECF244321}">
                <p14:modId xmlns:p14="http://schemas.microsoft.com/office/powerpoint/2010/main" val="538781499"/>
              </p:ext>
            </p:extLst>
          </p:nvPr>
        </p:nvGraphicFramePr>
        <p:xfrm>
          <a:off x="106878" y="1034454"/>
          <a:ext cx="6175168" cy="4390880"/>
        </p:xfrm>
        <a:graphic>
          <a:graphicData uri="http://schemas.openxmlformats.org/drawingml/2006/table">
            <a:tbl>
              <a:tblPr firstRow="1" bandRow="1"/>
              <a:tblGrid>
                <a:gridCol w="3796810">
                  <a:extLst>
                    <a:ext uri="{9D8B030D-6E8A-4147-A177-3AD203B41FA5}">
                      <a16:colId xmlns:a16="http://schemas.microsoft.com/office/drawing/2014/main" val="1592135598"/>
                    </a:ext>
                  </a:extLst>
                </a:gridCol>
                <a:gridCol w="1136354">
                  <a:extLst>
                    <a:ext uri="{9D8B030D-6E8A-4147-A177-3AD203B41FA5}">
                      <a16:colId xmlns:a16="http://schemas.microsoft.com/office/drawing/2014/main" val="4003759031"/>
                    </a:ext>
                  </a:extLst>
                </a:gridCol>
                <a:gridCol w="1242004">
                  <a:extLst>
                    <a:ext uri="{9D8B030D-6E8A-4147-A177-3AD203B41FA5}">
                      <a16:colId xmlns:a16="http://schemas.microsoft.com/office/drawing/2014/main" val="105390037"/>
                    </a:ext>
                  </a:extLst>
                </a:gridCol>
              </a:tblGrid>
              <a:tr h="527384">
                <a:tc>
                  <a:txBody>
                    <a:bodyPr/>
                    <a:lstStyle/>
                    <a:p>
                      <a:pPr algn="ctr" fontAlgn="base"/>
                      <a:r>
                        <a:rPr lang="en-GB" sz="1800" b="1">
                          <a:solidFill>
                            <a:srgbClr val="676767"/>
                          </a:solidFill>
                          <a:effectLst/>
                          <a:latin typeface="Noto Sans TC"/>
                        </a:rPr>
                        <a:t>Activity</a:t>
                      </a:r>
                      <a:endParaRPr lang="en-GB" sz="1800" b="0">
                        <a:solidFill>
                          <a:srgbClr val="676767"/>
                        </a:solidFill>
                        <a:effectLst/>
                        <a:latin typeface="inherit"/>
                      </a:endParaRP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ECECEC"/>
                      </a:solidFill>
                      <a:prstDash val="solid"/>
                      <a:round/>
                      <a:headEnd type="none" w="med" len="med"/>
                      <a:tailEnd type="none" w="med" len="med"/>
                    </a:lnR>
                    <a:lnT>
                      <a:noFill/>
                    </a:lnT>
                    <a:lnB w="9525" cap="flat" cmpd="sng" algn="ctr">
                      <a:solidFill>
                        <a:srgbClr val="ECECEC"/>
                      </a:solidFill>
                      <a:prstDash val="solid"/>
                      <a:round/>
                      <a:headEnd type="none" w="med" len="med"/>
                      <a:tailEnd type="none" w="med" len="med"/>
                    </a:lnB>
                    <a:solidFill>
                      <a:srgbClr val="FCFCFC"/>
                    </a:solidFill>
                  </a:tcPr>
                </a:tc>
                <a:tc>
                  <a:txBody>
                    <a:bodyPr/>
                    <a:lstStyle/>
                    <a:p>
                      <a:pPr algn="ctr" fontAlgn="base"/>
                      <a:r>
                        <a:rPr lang="en-GB" sz="1800" b="1">
                          <a:solidFill>
                            <a:srgbClr val="676767"/>
                          </a:solidFill>
                          <a:effectLst/>
                          <a:latin typeface="Noto Sans TC"/>
                        </a:rPr>
                        <a:t>% of fathers involved</a:t>
                      </a:r>
                      <a:endParaRPr lang="en-GB" sz="1800" b="0">
                        <a:solidFill>
                          <a:srgbClr val="676767"/>
                        </a:solidFill>
                        <a:effectLst/>
                        <a:latin typeface="inherit"/>
                      </a:endParaRP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80E619"/>
                      </a:solidFill>
                      <a:prstDash val="solid"/>
                      <a:round/>
                      <a:headEnd type="none" w="med" len="med"/>
                      <a:tailEnd type="none" w="med" len="med"/>
                    </a:lnR>
                    <a:lnT>
                      <a:noFill/>
                    </a:lnT>
                    <a:lnB w="9525" cap="flat" cmpd="sng" algn="ctr">
                      <a:solidFill>
                        <a:srgbClr val="80E619"/>
                      </a:solidFill>
                      <a:prstDash val="solid"/>
                      <a:round/>
                      <a:headEnd type="none" w="med" len="med"/>
                      <a:tailEnd type="none" w="med" len="med"/>
                    </a:lnB>
                    <a:solidFill>
                      <a:srgbClr val="FCFCFC"/>
                    </a:solidFill>
                  </a:tcPr>
                </a:tc>
                <a:tc>
                  <a:txBody>
                    <a:bodyPr/>
                    <a:lstStyle/>
                    <a:p>
                      <a:pPr algn="ctr" fontAlgn="base"/>
                      <a:r>
                        <a:rPr lang="en-GB" sz="1800" b="1">
                          <a:solidFill>
                            <a:srgbClr val="676767"/>
                          </a:solidFill>
                          <a:effectLst/>
                          <a:latin typeface="Noto Sans TC"/>
                        </a:rPr>
                        <a:t>% of mothers involved</a:t>
                      </a:r>
                      <a:endParaRPr lang="en-GB" sz="1800" b="0">
                        <a:solidFill>
                          <a:srgbClr val="676767"/>
                        </a:solidFill>
                        <a:effectLst/>
                        <a:latin typeface="inherit"/>
                      </a:endParaRPr>
                    </a:p>
                  </a:txBody>
                  <a:tcPr marL="17255" marR="17255" marT="17255" marB="17255" anchor="ctr">
                    <a:lnL w="9525" cap="flat" cmpd="sng" algn="ctr">
                      <a:solidFill>
                        <a:srgbClr val="80E619"/>
                      </a:solidFill>
                      <a:prstDash val="solid"/>
                      <a:round/>
                      <a:headEnd type="none" w="med" len="med"/>
                      <a:tailEnd type="none" w="med" len="med"/>
                    </a:lnL>
                    <a:lnR w="9525" cap="flat" cmpd="sng" algn="ctr">
                      <a:solidFill>
                        <a:srgbClr val="80E619"/>
                      </a:solidFill>
                      <a:prstDash val="solid"/>
                      <a:round/>
                      <a:headEnd type="none" w="med" len="med"/>
                      <a:tailEnd type="none" w="med" len="med"/>
                    </a:lnR>
                    <a:lnT>
                      <a:noFill/>
                    </a:lnT>
                    <a:lnB w="9525" cap="flat" cmpd="sng" algn="ctr">
                      <a:solidFill>
                        <a:srgbClr val="80E619"/>
                      </a:solidFill>
                      <a:prstDash val="solid"/>
                      <a:round/>
                      <a:headEnd type="none" w="med" len="med"/>
                      <a:tailEnd type="none" w="med" len="med"/>
                    </a:lnB>
                    <a:solidFill>
                      <a:srgbClr val="FCFCFC"/>
                    </a:solidFill>
                  </a:tcPr>
                </a:tc>
                <a:extLst>
                  <a:ext uri="{0D108BD9-81ED-4DB2-BD59-A6C34878D82A}">
                    <a16:rowId xmlns:a16="http://schemas.microsoft.com/office/drawing/2014/main" val="1767360903"/>
                  </a:ext>
                </a:extLst>
              </a:tr>
              <a:tr h="307351">
                <a:tc>
                  <a:txBody>
                    <a:bodyPr/>
                    <a:lstStyle/>
                    <a:p>
                      <a:pPr algn="ctr" fontAlgn="base"/>
                      <a:r>
                        <a:rPr lang="en-GB" sz="1800" b="0">
                          <a:solidFill>
                            <a:srgbClr val="676767"/>
                          </a:solidFill>
                          <a:effectLst/>
                          <a:latin typeface="inherit"/>
                        </a:rPr>
                        <a:t>Help with fund-raising activities</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ECECEC"/>
                      </a:solidFill>
                      <a:prstDash val="solid"/>
                      <a:round/>
                      <a:headEnd type="none" w="med" len="med"/>
                      <a:tailEnd type="none" w="med" len="med"/>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solidFill>
                      <a:srgbClr val="FFFFFF"/>
                    </a:solidFill>
                  </a:tcPr>
                </a:tc>
                <a:tc>
                  <a:txBody>
                    <a:bodyPr/>
                    <a:lstStyle/>
                    <a:p>
                      <a:pPr algn="ctr" fontAlgn="base"/>
                      <a:r>
                        <a:rPr lang="en-GB" sz="1800" b="0">
                          <a:solidFill>
                            <a:srgbClr val="676767"/>
                          </a:solidFill>
                          <a:effectLst/>
                          <a:latin typeface="inherit"/>
                        </a:rPr>
                        <a:t>23</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80EC19"/>
                      </a:solidFill>
                      <a:prstDash val="solid"/>
                      <a:round/>
                      <a:headEnd type="none" w="med" len="med"/>
                      <a:tailEnd type="none" w="med" len="med"/>
                    </a:lnR>
                    <a:lnT w="9525" cap="flat" cmpd="sng" algn="ctr">
                      <a:solidFill>
                        <a:srgbClr val="80E619"/>
                      </a:solidFill>
                      <a:prstDash val="solid"/>
                      <a:round/>
                      <a:headEnd type="none" w="med" len="med"/>
                      <a:tailEnd type="none" w="med" len="med"/>
                    </a:lnT>
                    <a:lnB w="9525" cap="flat" cmpd="sng" algn="ctr">
                      <a:solidFill>
                        <a:srgbClr val="80EC19"/>
                      </a:solidFill>
                      <a:prstDash val="solid"/>
                      <a:round/>
                      <a:headEnd type="none" w="med" len="med"/>
                      <a:tailEnd type="none" w="med" len="med"/>
                    </a:lnB>
                    <a:solidFill>
                      <a:srgbClr val="FFFFFF"/>
                    </a:solidFill>
                  </a:tcPr>
                </a:tc>
                <a:tc>
                  <a:txBody>
                    <a:bodyPr/>
                    <a:lstStyle/>
                    <a:p>
                      <a:pPr algn="ctr" fontAlgn="base"/>
                      <a:r>
                        <a:rPr lang="en-GB" sz="1800" b="0">
                          <a:solidFill>
                            <a:srgbClr val="676767"/>
                          </a:solidFill>
                          <a:effectLst/>
                          <a:latin typeface="inherit"/>
                        </a:rPr>
                        <a:t>41</a:t>
                      </a:r>
                    </a:p>
                  </a:txBody>
                  <a:tcPr marL="17255" marR="17255" marT="17255" marB="17255" anchor="ctr">
                    <a:lnL w="9525" cap="flat" cmpd="sng" algn="ctr">
                      <a:solidFill>
                        <a:srgbClr val="80EC19"/>
                      </a:solidFill>
                      <a:prstDash val="solid"/>
                      <a:round/>
                      <a:headEnd type="none" w="med" len="med"/>
                      <a:tailEnd type="none" w="med" len="med"/>
                    </a:lnL>
                    <a:lnR w="9525" cap="flat" cmpd="sng" algn="ctr">
                      <a:solidFill>
                        <a:srgbClr val="80EC19"/>
                      </a:solidFill>
                      <a:prstDash val="solid"/>
                      <a:round/>
                      <a:headEnd type="none" w="med" len="med"/>
                      <a:tailEnd type="none" w="med" len="med"/>
                    </a:lnR>
                    <a:lnT w="9525" cap="flat" cmpd="sng" algn="ctr">
                      <a:solidFill>
                        <a:srgbClr val="80E619"/>
                      </a:solidFill>
                      <a:prstDash val="solid"/>
                      <a:round/>
                      <a:headEnd type="none" w="med" len="med"/>
                      <a:tailEnd type="none" w="med" len="med"/>
                    </a:lnT>
                    <a:lnB w="9525" cap="flat" cmpd="sng" algn="ctr">
                      <a:solidFill>
                        <a:srgbClr val="80EC19"/>
                      </a:solidFill>
                      <a:prstDash val="solid"/>
                      <a:round/>
                      <a:headEnd type="none" w="med" len="med"/>
                      <a:tailEnd type="none" w="med" len="med"/>
                    </a:lnB>
                    <a:solidFill>
                      <a:srgbClr val="FFFFFF"/>
                    </a:solidFill>
                  </a:tcPr>
                </a:tc>
                <a:extLst>
                  <a:ext uri="{0D108BD9-81ED-4DB2-BD59-A6C34878D82A}">
                    <a16:rowId xmlns:a16="http://schemas.microsoft.com/office/drawing/2014/main" val="1711795652"/>
                  </a:ext>
                </a:extLst>
              </a:tr>
              <a:tr h="307351">
                <a:tc>
                  <a:txBody>
                    <a:bodyPr/>
                    <a:lstStyle/>
                    <a:p>
                      <a:pPr algn="ctr" fontAlgn="base"/>
                      <a:r>
                        <a:rPr lang="en-GB" sz="1800" b="0">
                          <a:solidFill>
                            <a:srgbClr val="676767"/>
                          </a:solidFill>
                          <a:effectLst/>
                          <a:latin typeface="inherit"/>
                        </a:rPr>
                        <a:t>Help out in elsewhere in the school e.g. library</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ECECEC"/>
                      </a:solidFill>
                      <a:prstDash val="solid"/>
                      <a:round/>
                      <a:headEnd type="none" w="med" len="med"/>
                      <a:tailEnd type="none" w="med" len="med"/>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solidFill>
                      <a:srgbClr val="FCFCFC"/>
                    </a:solidFill>
                  </a:tcPr>
                </a:tc>
                <a:tc>
                  <a:txBody>
                    <a:bodyPr/>
                    <a:lstStyle/>
                    <a:p>
                      <a:pPr algn="ctr" fontAlgn="base"/>
                      <a:r>
                        <a:rPr lang="en-GB" sz="1800" b="0">
                          <a:solidFill>
                            <a:srgbClr val="676767"/>
                          </a:solidFill>
                          <a:effectLst/>
                          <a:latin typeface="inherit"/>
                        </a:rPr>
                        <a:t>7</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80F019"/>
                      </a:solidFill>
                      <a:prstDash val="solid"/>
                      <a:round/>
                      <a:headEnd type="none" w="med" len="med"/>
                      <a:tailEnd type="none" w="med" len="med"/>
                    </a:lnR>
                    <a:lnT w="9525" cap="flat" cmpd="sng" algn="ctr">
                      <a:solidFill>
                        <a:srgbClr val="80EC19"/>
                      </a:solidFill>
                      <a:prstDash val="solid"/>
                      <a:round/>
                      <a:headEnd type="none" w="med" len="med"/>
                      <a:tailEnd type="none" w="med" len="med"/>
                    </a:lnT>
                    <a:lnB w="9525" cap="flat" cmpd="sng" algn="ctr">
                      <a:solidFill>
                        <a:srgbClr val="80F019"/>
                      </a:solidFill>
                      <a:prstDash val="solid"/>
                      <a:round/>
                      <a:headEnd type="none" w="med" len="med"/>
                      <a:tailEnd type="none" w="med" len="med"/>
                    </a:lnB>
                    <a:solidFill>
                      <a:srgbClr val="FCFCFC"/>
                    </a:solidFill>
                  </a:tcPr>
                </a:tc>
                <a:tc>
                  <a:txBody>
                    <a:bodyPr/>
                    <a:lstStyle/>
                    <a:p>
                      <a:pPr algn="ctr" fontAlgn="base"/>
                      <a:r>
                        <a:rPr lang="en-GB" sz="1800" b="0">
                          <a:solidFill>
                            <a:srgbClr val="676767"/>
                          </a:solidFill>
                          <a:effectLst/>
                          <a:latin typeface="inherit"/>
                        </a:rPr>
                        <a:t>30</a:t>
                      </a:r>
                    </a:p>
                  </a:txBody>
                  <a:tcPr marL="17255" marR="17255" marT="17255" marB="17255" anchor="ctr">
                    <a:lnL w="9525" cap="flat" cmpd="sng" algn="ctr">
                      <a:solidFill>
                        <a:srgbClr val="80F019"/>
                      </a:solidFill>
                      <a:prstDash val="solid"/>
                      <a:round/>
                      <a:headEnd type="none" w="med" len="med"/>
                      <a:tailEnd type="none" w="med" len="med"/>
                    </a:lnL>
                    <a:lnR w="9525" cap="flat" cmpd="sng" algn="ctr">
                      <a:solidFill>
                        <a:srgbClr val="80EC19"/>
                      </a:solidFill>
                      <a:prstDash val="solid"/>
                      <a:round/>
                      <a:headEnd type="none" w="med" len="med"/>
                      <a:tailEnd type="none" w="med" len="med"/>
                    </a:lnR>
                    <a:lnT w="9525" cap="flat" cmpd="sng" algn="ctr">
                      <a:solidFill>
                        <a:srgbClr val="80EC19"/>
                      </a:solidFill>
                      <a:prstDash val="solid"/>
                      <a:round/>
                      <a:headEnd type="none" w="med" len="med"/>
                      <a:tailEnd type="none" w="med" len="med"/>
                    </a:lnT>
                    <a:lnB w="9525" cap="flat" cmpd="sng" algn="ctr">
                      <a:solidFill>
                        <a:srgbClr val="80EC19"/>
                      </a:solidFill>
                      <a:prstDash val="solid"/>
                      <a:round/>
                      <a:headEnd type="none" w="med" len="med"/>
                      <a:tailEnd type="none" w="med" len="med"/>
                    </a:lnB>
                    <a:solidFill>
                      <a:srgbClr val="FCFCFC"/>
                    </a:solidFill>
                  </a:tcPr>
                </a:tc>
                <a:extLst>
                  <a:ext uri="{0D108BD9-81ED-4DB2-BD59-A6C34878D82A}">
                    <a16:rowId xmlns:a16="http://schemas.microsoft.com/office/drawing/2014/main" val="55352220"/>
                  </a:ext>
                </a:extLst>
              </a:tr>
              <a:tr h="527384">
                <a:tc>
                  <a:txBody>
                    <a:bodyPr/>
                    <a:lstStyle/>
                    <a:p>
                      <a:pPr algn="ctr" fontAlgn="base"/>
                      <a:r>
                        <a:rPr lang="en-GB" sz="1800" b="0">
                          <a:solidFill>
                            <a:srgbClr val="676767"/>
                          </a:solidFill>
                          <a:effectLst/>
                          <a:latin typeface="inherit"/>
                        </a:rPr>
                        <a:t>Help out outside of class with special interest groups like drama/sports</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ECECEC"/>
                      </a:solidFill>
                      <a:prstDash val="solid"/>
                      <a:round/>
                      <a:headEnd type="none" w="med" len="med"/>
                      <a:tailEnd type="none" w="med" len="med"/>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solidFill>
                      <a:srgbClr val="FFFFFF"/>
                    </a:solidFill>
                  </a:tcPr>
                </a:tc>
                <a:tc>
                  <a:txBody>
                    <a:bodyPr/>
                    <a:lstStyle/>
                    <a:p>
                      <a:pPr algn="ctr" fontAlgn="base"/>
                      <a:r>
                        <a:rPr lang="en-GB" sz="1800" b="0">
                          <a:solidFill>
                            <a:srgbClr val="676767"/>
                          </a:solidFill>
                          <a:effectLst/>
                          <a:latin typeface="inherit"/>
                        </a:rPr>
                        <a:t>6</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80EC19"/>
                      </a:solidFill>
                      <a:prstDash val="solid"/>
                      <a:round/>
                      <a:headEnd type="none" w="med" len="med"/>
                      <a:tailEnd type="none" w="med" len="med"/>
                    </a:lnR>
                    <a:lnT w="9525" cap="flat" cmpd="sng" algn="ctr">
                      <a:solidFill>
                        <a:srgbClr val="80F019"/>
                      </a:solidFill>
                      <a:prstDash val="solid"/>
                      <a:round/>
                      <a:headEnd type="none" w="med" len="med"/>
                      <a:tailEnd type="none" w="med" len="med"/>
                    </a:lnT>
                    <a:lnB w="9525" cap="flat" cmpd="sng" algn="ctr">
                      <a:solidFill>
                        <a:srgbClr val="80EC19"/>
                      </a:solidFill>
                      <a:prstDash val="solid"/>
                      <a:round/>
                      <a:headEnd type="none" w="med" len="med"/>
                      <a:tailEnd type="none" w="med" len="med"/>
                    </a:lnB>
                    <a:solidFill>
                      <a:srgbClr val="FFFFFF"/>
                    </a:solidFill>
                  </a:tcPr>
                </a:tc>
                <a:tc>
                  <a:txBody>
                    <a:bodyPr/>
                    <a:lstStyle/>
                    <a:p>
                      <a:pPr algn="ctr" fontAlgn="base"/>
                      <a:r>
                        <a:rPr lang="en-GB" sz="1800" b="0">
                          <a:solidFill>
                            <a:srgbClr val="676767"/>
                          </a:solidFill>
                          <a:effectLst/>
                          <a:latin typeface="inherit"/>
                        </a:rPr>
                        <a:t>6</a:t>
                      </a:r>
                    </a:p>
                  </a:txBody>
                  <a:tcPr marL="17255" marR="17255" marT="17255" marB="17255" anchor="ctr">
                    <a:lnL w="9525" cap="flat" cmpd="sng" algn="ctr">
                      <a:solidFill>
                        <a:srgbClr val="80EC19"/>
                      </a:solidFill>
                      <a:prstDash val="solid"/>
                      <a:round/>
                      <a:headEnd type="none" w="med" len="med"/>
                      <a:tailEnd type="none" w="med" len="med"/>
                    </a:lnL>
                    <a:lnR w="9525" cap="flat" cmpd="sng" algn="ctr">
                      <a:solidFill>
                        <a:srgbClr val="80F019"/>
                      </a:solidFill>
                      <a:prstDash val="solid"/>
                      <a:round/>
                      <a:headEnd type="none" w="med" len="med"/>
                      <a:tailEnd type="none" w="med" len="med"/>
                    </a:lnR>
                    <a:lnT w="9525" cap="flat" cmpd="sng" algn="ctr">
                      <a:solidFill>
                        <a:srgbClr val="80EC19"/>
                      </a:solidFill>
                      <a:prstDash val="solid"/>
                      <a:round/>
                      <a:headEnd type="none" w="med" len="med"/>
                      <a:tailEnd type="none" w="med" len="med"/>
                    </a:lnT>
                    <a:lnB w="9525" cap="flat" cmpd="sng" algn="ctr">
                      <a:solidFill>
                        <a:srgbClr val="80F019"/>
                      </a:solidFill>
                      <a:prstDash val="solid"/>
                      <a:round/>
                      <a:headEnd type="none" w="med" len="med"/>
                      <a:tailEnd type="none" w="med" len="med"/>
                    </a:lnB>
                    <a:solidFill>
                      <a:srgbClr val="FFFFFF"/>
                    </a:solidFill>
                  </a:tcPr>
                </a:tc>
                <a:extLst>
                  <a:ext uri="{0D108BD9-81ED-4DB2-BD59-A6C34878D82A}">
                    <a16:rowId xmlns:a16="http://schemas.microsoft.com/office/drawing/2014/main" val="3790157670"/>
                  </a:ext>
                </a:extLst>
              </a:tr>
              <a:tr h="307351">
                <a:tc>
                  <a:txBody>
                    <a:bodyPr/>
                    <a:lstStyle/>
                    <a:p>
                      <a:pPr algn="ctr" fontAlgn="base"/>
                      <a:r>
                        <a:rPr lang="en-GB" sz="1800" b="0" dirty="0">
                          <a:solidFill>
                            <a:srgbClr val="676767"/>
                          </a:solidFill>
                          <a:effectLst/>
                          <a:latin typeface="inherit"/>
                        </a:rPr>
                        <a:t>Some other activity (e.g. DIY, breakfast club)</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ECECEC"/>
                      </a:solidFill>
                      <a:prstDash val="solid"/>
                      <a:round/>
                      <a:headEnd type="none" w="med" len="med"/>
                      <a:tailEnd type="none" w="med" len="med"/>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solidFill>
                      <a:srgbClr val="FCFCFC"/>
                    </a:solidFill>
                  </a:tcPr>
                </a:tc>
                <a:tc>
                  <a:txBody>
                    <a:bodyPr/>
                    <a:lstStyle/>
                    <a:p>
                      <a:pPr algn="ctr" fontAlgn="base"/>
                      <a:r>
                        <a:rPr lang="en-GB" sz="1800" b="0">
                          <a:solidFill>
                            <a:srgbClr val="676767"/>
                          </a:solidFill>
                          <a:effectLst/>
                          <a:latin typeface="inherit"/>
                        </a:rPr>
                        <a:t>5</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80F019"/>
                      </a:solidFill>
                      <a:prstDash val="solid"/>
                      <a:round/>
                      <a:headEnd type="none" w="med" len="med"/>
                      <a:tailEnd type="none" w="med" len="med"/>
                    </a:lnR>
                    <a:lnT w="9525" cap="flat" cmpd="sng" algn="ctr">
                      <a:solidFill>
                        <a:srgbClr val="80EC19"/>
                      </a:solidFill>
                      <a:prstDash val="solid"/>
                      <a:round/>
                      <a:headEnd type="none" w="med" len="med"/>
                      <a:tailEnd type="none" w="med" len="med"/>
                    </a:lnT>
                    <a:lnB w="9525" cap="flat" cmpd="sng" algn="ctr">
                      <a:solidFill>
                        <a:srgbClr val="80F019"/>
                      </a:solidFill>
                      <a:prstDash val="solid"/>
                      <a:round/>
                      <a:headEnd type="none" w="med" len="med"/>
                      <a:tailEnd type="none" w="med" len="med"/>
                    </a:lnB>
                    <a:solidFill>
                      <a:srgbClr val="FCFCFC"/>
                    </a:solidFill>
                  </a:tcPr>
                </a:tc>
                <a:tc>
                  <a:txBody>
                    <a:bodyPr/>
                    <a:lstStyle/>
                    <a:p>
                      <a:pPr algn="ctr" fontAlgn="base"/>
                      <a:r>
                        <a:rPr lang="en-GB" sz="1800" b="0">
                          <a:solidFill>
                            <a:srgbClr val="676767"/>
                          </a:solidFill>
                          <a:effectLst/>
                          <a:latin typeface="inherit"/>
                        </a:rPr>
                        <a:t>5</a:t>
                      </a:r>
                    </a:p>
                  </a:txBody>
                  <a:tcPr marL="17255" marR="17255" marT="17255" marB="17255" anchor="ctr">
                    <a:lnL w="9525" cap="flat" cmpd="sng" algn="ctr">
                      <a:solidFill>
                        <a:srgbClr val="80F019"/>
                      </a:solidFill>
                      <a:prstDash val="solid"/>
                      <a:round/>
                      <a:headEnd type="none" w="med" len="med"/>
                      <a:tailEnd type="none" w="med" len="med"/>
                    </a:lnL>
                    <a:lnR w="9525" cap="flat" cmpd="sng" algn="ctr">
                      <a:solidFill>
                        <a:srgbClr val="80EC19"/>
                      </a:solidFill>
                      <a:prstDash val="solid"/>
                      <a:round/>
                      <a:headEnd type="none" w="med" len="med"/>
                      <a:tailEnd type="none" w="med" len="med"/>
                    </a:lnR>
                    <a:lnT w="9525" cap="flat" cmpd="sng" algn="ctr">
                      <a:solidFill>
                        <a:srgbClr val="80F019"/>
                      </a:solidFill>
                      <a:prstDash val="solid"/>
                      <a:round/>
                      <a:headEnd type="none" w="med" len="med"/>
                      <a:tailEnd type="none" w="med" len="med"/>
                    </a:lnT>
                    <a:lnB w="9525" cap="flat" cmpd="sng" algn="ctr">
                      <a:solidFill>
                        <a:srgbClr val="80EC19"/>
                      </a:solidFill>
                      <a:prstDash val="solid"/>
                      <a:round/>
                      <a:headEnd type="none" w="med" len="med"/>
                      <a:tailEnd type="none" w="med" len="med"/>
                    </a:lnB>
                    <a:solidFill>
                      <a:srgbClr val="FCFCFC"/>
                    </a:solidFill>
                  </a:tcPr>
                </a:tc>
                <a:extLst>
                  <a:ext uri="{0D108BD9-81ED-4DB2-BD59-A6C34878D82A}">
                    <a16:rowId xmlns:a16="http://schemas.microsoft.com/office/drawing/2014/main" val="433570181"/>
                  </a:ext>
                </a:extLst>
              </a:tr>
              <a:tr h="527384">
                <a:tc>
                  <a:txBody>
                    <a:bodyPr/>
                    <a:lstStyle/>
                    <a:p>
                      <a:pPr algn="ctr" fontAlgn="base"/>
                      <a:r>
                        <a:rPr lang="en-GB" sz="1800" b="0" dirty="0">
                          <a:solidFill>
                            <a:srgbClr val="676767"/>
                          </a:solidFill>
                          <a:effectLst/>
                          <a:latin typeface="inherit"/>
                        </a:rPr>
                        <a:t>Be member of parent association, committee etc</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ECECEC"/>
                      </a:solidFill>
                      <a:prstDash val="solid"/>
                      <a:round/>
                      <a:headEnd type="none" w="med" len="med"/>
                      <a:tailEnd type="none" w="med" len="med"/>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solidFill>
                      <a:srgbClr val="FFFFFF"/>
                    </a:solidFill>
                  </a:tcPr>
                </a:tc>
                <a:tc>
                  <a:txBody>
                    <a:bodyPr/>
                    <a:lstStyle/>
                    <a:p>
                      <a:pPr algn="ctr" fontAlgn="base"/>
                      <a:r>
                        <a:rPr lang="en-GB" sz="1800" b="0">
                          <a:solidFill>
                            <a:srgbClr val="676767"/>
                          </a:solidFill>
                          <a:effectLst/>
                          <a:latin typeface="inherit"/>
                        </a:rPr>
                        <a:t>4</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80EC19"/>
                      </a:solidFill>
                      <a:prstDash val="solid"/>
                      <a:round/>
                      <a:headEnd type="none" w="med" len="med"/>
                      <a:tailEnd type="none" w="med" len="med"/>
                    </a:lnR>
                    <a:lnT w="9525" cap="flat" cmpd="sng" algn="ctr">
                      <a:solidFill>
                        <a:srgbClr val="80F019"/>
                      </a:solidFill>
                      <a:prstDash val="solid"/>
                      <a:round/>
                      <a:headEnd type="none" w="med" len="med"/>
                      <a:tailEnd type="none" w="med" len="med"/>
                    </a:lnT>
                    <a:lnB w="9525" cap="flat" cmpd="sng" algn="ctr">
                      <a:solidFill>
                        <a:srgbClr val="80EC19"/>
                      </a:solidFill>
                      <a:prstDash val="solid"/>
                      <a:round/>
                      <a:headEnd type="none" w="med" len="med"/>
                      <a:tailEnd type="none" w="med" len="med"/>
                    </a:lnB>
                    <a:solidFill>
                      <a:srgbClr val="FFFFFF"/>
                    </a:solidFill>
                  </a:tcPr>
                </a:tc>
                <a:tc>
                  <a:txBody>
                    <a:bodyPr/>
                    <a:lstStyle/>
                    <a:p>
                      <a:pPr algn="ctr" fontAlgn="base"/>
                      <a:r>
                        <a:rPr lang="en-GB" sz="1800" b="0">
                          <a:solidFill>
                            <a:srgbClr val="676767"/>
                          </a:solidFill>
                          <a:effectLst/>
                          <a:latin typeface="inherit"/>
                        </a:rPr>
                        <a:t>16</a:t>
                      </a:r>
                    </a:p>
                  </a:txBody>
                  <a:tcPr marL="17255" marR="17255" marT="17255" marB="17255" anchor="ctr">
                    <a:lnL w="9525" cap="flat" cmpd="sng" algn="ctr">
                      <a:solidFill>
                        <a:srgbClr val="80EC19"/>
                      </a:solidFill>
                      <a:prstDash val="solid"/>
                      <a:round/>
                      <a:headEnd type="none" w="med" len="med"/>
                      <a:tailEnd type="none" w="med" len="med"/>
                    </a:lnL>
                    <a:lnR w="9525" cap="flat" cmpd="sng" algn="ctr">
                      <a:solidFill>
                        <a:srgbClr val="80EC19"/>
                      </a:solidFill>
                      <a:prstDash val="solid"/>
                      <a:round/>
                      <a:headEnd type="none" w="med" len="med"/>
                      <a:tailEnd type="none" w="med" len="med"/>
                    </a:lnR>
                    <a:lnT w="9525" cap="flat" cmpd="sng" algn="ctr">
                      <a:solidFill>
                        <a:srgbClr val="80EC19"/>
                      </a:solidFill>
                      <a:prstDash val="solid"/>
                      <a:round/>
                      <a:headEnd type="none" w="med" len="med"/>
                      <a:tailEnd type="none" w="med" len="med"/>
                    </a:lnT>
                    <a:lnB w="9525" cap="flat" cmpd="sng" algn="ctr">
                      <a:solidFill>
                        <a:srgbClr val="80EC19"/>
                      </a:solidFill>
                      <a:prstDash val="solid"/>
                      <a:round/>
                      <a:headEnd type="none" w="med" len="med"/>
                      <a:tailEnd type="none" w="med" len="med"/>
                    </a:lnB>
                    <a:solidFill>
                      <a:srgbClr val="FFFFFF"/>
                    </a:solidFill>
                  </a:tcPr>
                </a:tc>
                <a:extLst>
                  <a:ext uri="{0D108BD9-81ED-4DB2-BD59-A6C34878D82A}">
                    <a16:rowId xmlns:a16="http://schemas.microsoft.com/office/drawing/2014/main" val="4063506728"/>
                  </a:ext>
                </a:extLst>
              </a:tr>
              <a:tr h="307351">
                <a:tc>
                  <a:txBody>
                    <a:bodyPr/>
                    <a:lstStyle/>
                    <a:p>
                      <a:pPr algn="ctr" fontAlgn="base"/>
                      <a:r>
                        <a:rPr lang="en-GB" sz="1800" b="0">
                          <a:solidFill>
                            <a:srgbClr val="676767"/>
                          </a:solidFill>
                          <a:effectLst/>
                          <a:latin typeface="inherit"/>
                        </a:rPr>
                        <a:t>Help out in class</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ECECEC"/>
                      </a:solidFill>
                      <a:prstDash val="solid"/>
                      <a:round/>
                      <a:headEnd type="none" w="med" len="med"/>
                      <a:tailEnd type="none" w="med" len="med"/>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solidFill>
                      <a:srgbClr val="FCFCFC"/>
                    </a:solidFill>
                  </a:tcPr>
                </a:tc>
                <a:tc>
                  <a:txBody>
                    <a:bodyPr/>
                    <a:lstStyle/>
                    <a:p>
                      <a:pPr algn="ctr" fontAlgn="base"/>
                      <a:r>
                        <a:rPr lang="en-GB" sz="1800" b="0">
                          <a:solidFill>
                            <a:srgbClr val="676767"/>
                          </a:solidFill>
                          <a:effectLst/>
                          <a:latin typeface="inherit"/>
                        </a:rPr>
                        <a:t>4</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80F019"/>
                      </a:solidFill>
                      <a:prstDash val="solid"/>
                      <a:round/>
                      <a:headEnd type="none" w="med" len="med"/>
                      <a:tailEnd type="none" w="med" len="med"/>
                    </a:lnR>
                    <a:lnT w="9525" cap="flat" cmpd="sng" algn="ctr">
                      <a:solidFill>
                        <a:srgbClr val="80EC19"/>
                      </a:solidFill>
                      <a:prstDash val="solid"/>
                      <a:round/>
                      <a:headEnd type="none" w="med" len="med"/>
                      <a:tailEnd type="none" w="med" len="med"/>
                    </a:lnT>
                    <a:lnB w="9525" cap="flat" cmpd="sng" algn="ctr">
                      <a:solidFill>
                        <a:srgbClr val="80F019"/>
                      </a:solidFill>
                      <a:prstDash val="solid"/>
                      <a:round/>
                      <a:headEnd type="none" w="med" len="med"/>
                      <a:tailEnd type="none" w="med" len="med"/>
                    </a:lnB>
                    <a:solidFill>
                      <a:srgbClr val="FCFCFC"/>
                    </a:solidFill>
                  </a:tcPr>
                </a:tc>
                <a:tc>
                  <a:txBody>
                    <a:bodyPr/>
                    <a:lstStyle/>
                    <a:p>
                      <a:pPr algn="ctr" fontAlgn="base"/>
                      <a:r>
                        <a:rPr lang="en-GB" sz="1800" b="0">
                          <a:solidFill>
                            <a:srgbClr val="676767"/>
                          </a:solidFill>
                          <a:effectLst/>
                          <a:latin typeface="inherit"/>
                        </a:rPr>
                        <a:t>20</a:t>
                      </a:r>
                    </a:p>
                  </a:txBody>
                  <a:tcPr marL="17255" marR="17255" marT="17255" marB="17255" anchor="ctr">
                    <a:lnL w="9525" cap="flat" cmpd="sng" algn="ctr">
                      <a:solidFill>
                        <a:srgbClr val="80F019"/>
                      </a:solidFill>
                      <a:prstDash val="solid"/>
                      <a:round/>
                      <a:headEnd type="none" w="med" len="med"/>
                      <a:tailEnd type="none" w="med" len="med"/>
                    </a:lnL>
                    <a:lnR w="9525" cap="flat" cmpd="sng" algn="ctr">
                      <a:solidFill>
                        <a:srgbClr val="80E619"/>
                      </a:solidFill>
                      <a:prstDash val="solid"/>
                      <a:round/>
                      <a:headEnd type="none" w="med" len="med"/>
                      <a:tailEnd type="none" w="med" len="med"/>
                    </a:lnR>
                    <a:lnT w="9525" cap="flat" cmpd="sng" algn="ctr">
                      <a:solidFill>
                        <a:srgbClr val="80EC19"/>
                      </a:solidFill>
                      <a:prstDash val="solid"/>
                      <a:round/>
                      <a:headEnd type="none" w="med" len="med"/>
                      <a:tailEnd type="none" w="med" len="med"/>
                    </a:lnT>
                    <a:lnB w="9525" cap="flat" cmpd="sng" algn="ctr">
                      <a:solidFill>
                        <a:srgbClr val="80E619"/>
                      </a:solidFill>
                      <a:prstDash val="solid"/>
                      <a:round/>
                      <a:headEnd type="none" w="med" len="med"/>
                      <a:tailEnd type="none" w="med" len="med"/>
                    </a:lnB>
                    <a:solidFill>
                      <a:srgbClr val="FCFCFC"/>
                    </a:solidFill>
                  </a:tcPr>
                </a:tc>
                <a:extLst>
                  <a:ext uri="{0D108BD9-81ED-4DB2-BD59-A6C34878D82A}">
                    <a16:rowId xmlns:a16="http://schemas.microsoft.com/office/drawing/2014/main" val="94595199"/>
                  </a:ext>
                </a:extLst>
              </a:tr>
              <a:tr h="527384">
                <a:tc>
                  <a:txBody>
                    <a:bodyPr/>
                    <a:lstStyle/>
                    <a:p>
                      <a:pPr algn="ctr" fontAlgn="base"/>
                      <a:r>
                        <a:rPr lang="en-GB" sz="1800" b="0" dirty="0">
                          <a:solidFill>
                            <a:srgbClr val="676767"/>
                          </a:solidFill>
                          <a:effectLst/>
                          <a:latin typeface="inherit"/>
                        </a:rPr>
                        <a:t>Be member of management board/</a:t>
                      </a:r>
                      <a:br>
                        <a:rPr lang="en-GB" sz="1800" b="0" dirty="0">
                          <a:solidFill>
                            <a:srgbClr val="676767"/>
                          </a:solidFill>
                          <a:effectLst/>
                          <a:latin typeface="inherit"/>
                        </a:rPr>
                      </a:br>
                      <a:r>
                        <a:rPr lang="en-GB" sz="1800" b="0" dirty="0">
                          <a:solidFill>
                            <a:srgbClr val="676767"/>
                          </a:solidFill>
                          <a:effectLst/>
                          <a:latin typeface="inherit"/>
                        </a:rPr>
                        <a:t>governing body</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ECECEC"/>
                      </a:solidFill>
                      <a:prstDash val="solid"/>
                      <a:round/>
                      <a:headEnd type="none" w="med" len="med"/>
                      <a:tailEnd type="none" w="med" len="med"/>
                    </a:lnR>
                    <a:lnT w="9525" cap="flat" cmpd="sng" algn="ctr">
                      <a:solidFill>
                        <a:srgbClr val="ECECEC"/>
                      </a:solidFill>
                      <a:prstDash val="solid"/>
                      <a:round/>
                      <a:headEnd type="none" w="med" len="med"/>
                      <a:tailEnd type="none" w="med" len="med"/>
                    </a:lnT>
                    <a:lnB w="9525" cap="flat" cmpd="sng" algn="ctr">
                      <a:solidFill>
                        <a:srgbClr val="ECECEC"/>
                      </a:solidFill>
                      <a:prstDash val="solid"/>
                      <a:round/>
                      <a:headEnd type="none" w="med" len="med"/>
                      <a:tailEnd type="none" w="med" len="med"/>
                    </a:lnB>
                    <a:solidFill>
                      <a:srgbClr val="FFFFFF"/>
                    </a:solidFill>
                  </a:tcPr>
                </a:tc>
                <a:tc>
                  <a:txBody>
                    <a:bodyPr/>
                    <a:lstStyle/>
                    <a:p>
                      <a:pPr algn="ctr" fontAlgn="base"/>
                      <a:r>
                        <a:rPr lang="en-GB" sz="1800" b="0">
                          <a:solidFill>
                            <a:srgbClr val="676767"/>
                          </a:solidFill>
                          <a:effectLst/>
                          <a:latin typeface="inherit"/>
                        </a:rPr>
                        <a:t>3</a:t>
                      </a:r>
                    </a:p>
                  </a:txBody>
                  <a:tcPr marL="17255" marR="17255" marT="17255" marB="17255" anchor="ctr">
                    <a:lnL w="9525" cap="flat" cmpd="sng" algn="ctr">
                      <a:solidFill>
                        <a:srgbClr val="ECECEC"/>
                      </a:solidFill>
                      <a:prstDash val="solid"/>
                      <a:round/>
                      <a:headEnd type="none" w="med" len="med"/>
                      <a:tailEnd type="none" w="med" len="med"/>
                    </a:lnL>
                    <a:lnR w="9525" cap="flat" cmpd="sng" algn="ctr">
                      <a:solidFill>
                        <a:srgbClr val="80E619"/>
                      </a:solidFill>
                      <a:prstDash val="solid"/>
                      <a:round/>
                      <a:headEnd type="none" w="med" len="med"/>
                      <a:tailEnd type="none" w="med" len="med"/>
                    </a:lnR>
                    <a:lnT w="9525" cap="flat" cmpd="sng" algn="ctr">
                      <a:solidFill>
                        <a:srgbClr val="80F019"/>
                      </a:solidFill>
                      <a:prstDash val="solid"/>
                      <a:round/>
                      <a:headEnd type="none" w="med" len="med"/>
                      <a:tailEnd type="none" w="med" len="med"/>
                    </a:lnT>
                    <a:lnB w="9525" cap="flat" cmpd="sng" algn="ctr">
                      <a:solidFill>
                        <a:srgbClr val="80E619"/>
                      </a:solidFill>
                      <a:prstDash val="solid"/>
                      <a:round/>
                      <a:headEnd type="none" w="med" len="med"/>
                      <a:tailEnd type="none" w="med" len="med"/>
                    </a:lnB>
                    <a:solidFill>
                      <a:srgbClr val="FFFFFF"/>
                    </a:solidFill>
                  </a:tcPr>
                </a:tc>
                <a:tc>
                  <a:txBody>
                    <a:bodyPr/>
                    <a:lstStyle/>
                    <a:p>
                      <a:pPr algn="ctr" fontAlgn="base"/>
                      <a:r>
                        <a:rPr lang="en-GB" sz="1800" b="0" dirty="0">
                          <a:solidFill>
                            <a:srgbClr val="676767"/>
                          </a:solidFill>
                          <a:effectLst/>
                          <a:latin typeface="inherit"/>
                        </a:rPr>
                        <a:t>5</a:t>
                      </a:r>
                    </a:p>
                  </a:txBody>
                  <a:tcPr marL="17255" marR="17255" marT="17255" marB="17255" anchor="ctr">
                    <a:lnL w="9525" cap="flat" cmpd="sng" algn="ctr">
                      <a:solidFill>
                        <a:srgbClr val="80E619"/>
                      </a:solidFill>
                      <a:prstDash val="solid"/>
                      <a:round/>
                      <a:headEnd type="none" w="med" len="med"/>
                      <a:tailEnd type="none" w="med" len="med"/>
                    </a:lnL>
                    <a:lnR w="9525" cap="flat" cmpd="sng" algn="ctr">
                      <a:solidFill>
                        <a:srgbClr val="80F019"/>
                      </a:solidFill>
                      <a:prstDash val="solid"/>
                      <a:round/>
                      <a:headEnd type="none" w="med" len="med"/>
                      <a:tailEnd type="none" w="med" len="med"/>
                    </a:lnR>
                    <a:lnT w="9525" cap="flat" cmpd="sng" algn="ctr">
                      <a:solidFill>
                        <a:srgbClr val="80E619"/>
                      </a:solidFill>
                      <a:prstDash val="solid"/>
                      <a:round/>
                      <a:headEnd type="none" w="med" len="med"/>
                      <a:tailEnd type="none" w="med" len="med"/>
                    </a:lnT>
                    <a:lnB w="9525" cap="flat" cmpd="sng" algn="ctr">
                      <a:solidFill>
                        <a:srgbClr val="80F019"/>
                      </a:solidFill>
                      <a:prstDash val="solid"/>
                      <a:round/>
                      <a:headEnd type="none" w="med" len="med"/>
                      <a:tailEnd type="none" w="med" len="med"/>
                    </a:lnB>
                    <a:solidFill>
                      <a:srgbClr val="FFFFFF"/>
                    </a:solidFill>
                  </a:tcPr>
                </a:tc>
                <a:extLst>
                  <a:ext uri="{0D108BD9-81ED-4DB2-BD59-A6C34878D82A}">
                    <a16:rowId xmlns:a16="http://schemas.microsoft.com/office/drawing/2014/main" val="2816973980"/>
                  </a:ext>
                </a:extLst>
              </a:tr>
            </a:tbl>
          </a:graphicData>
        </a:graphic>
      </p:graphicFrame>
      <p:sp>
        <p:nvSpPr>
          <p:cNvPr id="10" name="Rectangle 1">
            <a:extLst>
              <a:ext uri="{FF2B5EF4-FFF2-40B4-BE49-F238E27FC236}">
                <a16:creationId xmlns:a16="http://schemas.microsoft.com/office/drawing/2014/main" id="{384444F9-21AE-49AF-5214-765404BF91D8}"/>
              </a:ext>
            </a:extLst>
          </p:cNvPr>
          <p:cNvSpPr>
            <a:spLocks noChangeArrowheads="1"/>
          </p:cNvSpPr>
          <p:nvPr/>
        </p:nvSpPr>
        <p:spPr bwMode="auto">
          <a:xfrm>
            <a:off x="2" y="545627"/>
            <a:ext cx="49"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685800" eaLnBrk="0" fontAlgn="base" hangingPunct="0">
              <a:spcBef>
                <a:spcPct val="0"/>
              </a:spcBef>
              <a:spcAft>
                <a:spcPts val="450"/>
              </a:spcAft>
            </a:pPr>
            <a:br>
              <a:rPr lang="en-US" altLang="en-US" sz="1350">
                <a:latin typeface="Arial" panose="020B0604020202020204" pitchFamily="34" charset="0"/>
              </a:rPr>
            </a:br>
            <a:br>
              <a:rPr lang="en-US" altLang="en-US" sz="1350">
                <a:latin typeface="Arial" panose="020B0604020202020204" pitchFamily="34" charset="0"/>
              </a:rPr>
            </a:br>
            <a:endParaRPr lang="en-US" altLang="en-US" sz="1350">
              <a:latin typeface="Arial" panose="020B0604020202020204" pitchFamily="34" charset="0"/>
            </a:endParaRPr>
          </a:p>
        </p:txBody>
      </p:sp>
    </p:spTree>
    <p:extLst>
      <p:ext uri="{BB962C8B-B14F-4D97-AF65-F5344CB8AC3E}">
        <p14:creationId xmlns:p14="http://schemas.microsoft.com/office/powerpoint/2010/main" val="1182810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912C-A1E7-CFAE-8D4A-0F03397BFF69}"/>
              </a:ext>
            </a:extLst>
          </p:cNvPr>
          <p:cNvSpPr>
            <a:spLocks noGrp="1"/>
          </p:cNvSpPr>
          <p:nvPr>
            <p:ph type="title"/>
          </p:nvPr>
        </p:nvSpPr>
        <p:spPr>
          <a:xfrm>
            <a:off x="448105" y="373669"/>
            <a:ext cx="8247789" cy="537519"/>
          </a:xfrm>
        </p:spPr>
        <p:txBody>
          <a:bodyPr anchor="b">
            <a:noAutofit/>
          </a:bodyPr>
          <a:lstStyle/>
          <a:p>
            <a:r>
              <a:rPr lang="en-US" sz="2600" dirty="0"/>
              <a:t>Why do mothers get more involved in school life?</a:t>
            </a:r>
          </a:p>
        </p:txBody>
      </p:sp>
      <p:sp>
        <p:nvSpPr>
          <p:cNvPr id="3" name="Text Placeholder 2">
            <a:extLst>
              <a:ext uri="{FF2B5EF4-FFF2-40B4-BE49-F238E27FC236}">
                <a16:creationId xmlns:a16="http://schemas.microsoft.com/office/drawing/2014/main" id="{439C16BD-264C-4902-9A36-94B47C0231BA}"/>
              </a:ext>
            </a:extLst>
          </p:cNvPr>
          <p:cNvSpPr>
            <a:spLocks noGrp="1"/>
          </p:cNvSpPr>
          <p:nvPr>
            <p:ph type="body" idx="1"/>
          </p:nvPr>
        </p:nvSpPr>
        <p:spPr>
          <a:xfrm>
            <a:off x="528076" y="1046799"/>
            <a:ext cx="7488548" cy="372344"/>
          </a:xfrm>
        </p:spPr>
        <p:txBody>
          <a:bodyPr>
            <a:noAutofit/>
          </a:bodyPr>
          <a:lstStyle/>
          <a:p>
            <a:r>
              <a:rPr lang="en-US" sz="2400" dirty="0"/>
              <a:t>Key points</a:t>
            </a:r>
          </a:p>
        </p:txBody>
      </p:sp>
      <p:sp>
        <p:nvSpPr>
          <p:cNvPr id="4" name="Date Placeholder 3">
            <a:extLst>
              <a:ext uri="{FF2B5EF4-FFF2-40B4-BE49-F238E27FC236}">
                <a16:creationId xmlns:a16="http://schemas.microsoft.com/office/drawing/2014/main" id="{203771AE-98FC-AD43-3D90-FE35E403E52F}"/>
              </a:ext>
            </a:extLst>
          </p:cNvPr>
          <p:cNvSpPr>
            <a:spLocks noGrp="1"/>
          </p:cNvSpPr>
          <p:nvPr>
            <p:ph type="dt" sz="half" idx="10"/>
          </p:nvPr>
        </p:nvSpPr>
        <p:spPr>
          <a:xfrm>
            <a:off x="7246046" y="5599870"/>
            <a:ext cx="871152" cy="273844"/>
          </a:xfrm>
        </p:spPr>
        <p:txBody>
          <a:bodyPr anchor="ctr">
            <a:normAutofit/>
          </a:bodyPr>
          <a:lstStyle/>
          <a:p>
            <a:pPr>
              <a:spcAft>
                <a:spcPts val="450"/>
              </a:spcAft>
            </a:pPr>
            <a:fld id="{5DBA0BAE-A058-EA4C-BEF4-E0398A790671}" type="datetime6">
              <a:rPr lang="en-US" smtClean="0"/>
              <a:pPr>
                <a:spcAft>
                  <a:spcPts val="450"/>
                </a:spcAft>
              </a:pPr>
              <a:t>March 24</a:t>
            </a:fld>
            <a:endParaRPr lang="en-NL"/>
          </a:p>
        </p:txBody>
      </p:sp>
      <p:sp>
        <p:nvSpPr>
          <p:cNvPr id="5" name="Slide Number Placeholder 4">
            <a:extLst>
              <a:ext uri="{FF2B5EF4-FFF2-40B4-BE49-F238E27FC236}">
                <a16:creationId xmlns:a16="http://schemas.microsoft.com/office/drawing/2014/main" id="{C78C1012-9230-F6C8-BF79-0DA02DCBEC28}"/>
              </a:ext>
            </a:extLst>
          </p:cNvPr>
          <p:cNvSpPr>
            <a:spLocks noGrp="1"/>
          </p:cNvSpPr>
          <p:nvPr>
            <p:ph type="sldNum" sz="quarter" idx="12"/>
          </p:nvPr>
        </p:nvSpPr>
        <p:spPr>
          <a:xfrm>
            <a:off x="8117198" y="5601587"/>
            <a:ext cx="396962" cy="272700"/>
          </a:xfrm>
        </p:spPr>
        <p:txBody>
          <a:bodyPr anchor="ctr">
            <a:normAutofit/>
          </a:bodyPr>
          <a:lstStyle/>
          <a:p>
            <a:pPr>
              <a:spcAft>
                <a:spcPts val="450"/>
              </a:spcAft>
            </a:pPr>
            <a:fld id="{B100C351-7C1A-2F4E-8C93-A1607502602D}" type="slidenum">
              <a:rPr lang="en-NL" smtClean="0"/>
              <a:pPr>
                <a:spcAft>
                  <a:spcPts val="450"/>
                </a:spcAft>
              </a:pPr>
              <a:t>33</a:t>
            </a:fld>
            <a:endParaRPr lang="en-NL"/>
          </a:p>
        </p:txBody>
      </p:sp>
      <p:sp>
        <p:nvSpPr>
          <p:cNvPr id="6" name="Text Placeholder 5">
            <a:extLst>
              <a:ext uri="{FF2B5EF4-FFF2-40B4-BE49-F238E27FC236}">
                <a16:creationId xmlns:a16="http://schemas.microsoft.com/office/drawing/2014/main" id="{54EAF2AF-9D81-D8D5-74A7-4BE8920B1B86}"/>
              </a:ext>
            </a:extLst>
          </p:cNvPr>
          <p:cNvSpPr>
            <a:spLocks noGrp="1"/>
          </p:cNvSpPr>
          <p:nvPr>
            <p:ph type="body" idx="34"/>
          </p:nvPr>
        </p:nvSpPr>
        <p:spPr>
          <a:xfrm>
            <a:off x="344384" y="1702638"/>
            <a:ext cx="8585859" cy="4045116"/>
          </a:xfrm>
        </p:spPr>
        <p:txBody>
          <a:bodyPr>
            <a:normAutofit fontScale="92500" lnSpcReduction="20000"/>
          </a:bodyPr>
          <a:lstStyle/>
          <a:p>
            <a:pPr marL="214313" indent="-214313">
              <a:buFont typeface="Arial" panose="020B0604020202020204" pitchFamily="34" charset="0"/>
              <a:buChar char="•"/>
            </a:pPr>
            <a:r>
              <a:rPr lang="en-US" sz="1800" dirty="0"/>
              <a:t>We found that barriers to fathers’ school involvement relate to income, time, work, educational and/or cultural background.</a:t>
            </a:r>
          </a:p>
          <a:p>
            <a:pPr marL="214313" indent="-214313">
              <a:buFont typeface="Arial" panose="020B0604020202020204" pitchFamily="34" charset="0"/>
              <a:buChar char="•"/>
            </a:pPr>
            <a:r>
              <a:rPr lang="en-US" sz="1800" dirty="0"/>
              <a:t>The same barriers hinder mothers’ school involvement. Yet despite this, mothers are much more likely to get involved at school compared to fathers. Why?</a:t>
            </a:r>
          </a:p>
          <a:p>
            <a:pPr marL="214313" indent="-214313">
              <a:buFont typeface="Arial" panose="020B0604020202020204" pitchFamily="34" charset="0"/>
              <a:buChar char="•"/>
            </a:pPr>
            <a:r>
              <a:rPr lang="en-US" sz="1800" dirty="0"/>
              <a:t>Dominant expectation that mothers take main responsibility – despite some shifts in social attitudes (</a:t>
            </a:r>
            <a:r>
              <a:rPr lang="en-US" sz="1800" dirty="0" err="1"/>
              <a:t>Curtice</a:t>
            </a:r>
            <a:r>
              <a:rPr lang="en-US" sz="1800" dirty="0"/>
              <a:t> at al, 2020)</a:t>
            </a:r>
          </a:p>
          <a:p>
            <a:pPr marL="214313" indent="-214313">
              <a:buFont typeface="Arial" panose="020B0604020202020204" pitchFamily="34" charset="0"/>
              <a:buChar char="•"/>
            </a:pPr>
            <a:r>
              <a:rPr lang="en-US" sz="1800" dirty="0"/>
              <a:t>Mothers may act as ‘education executives’ even where caring is shared (Brooks &amp; Hodkinson, 2022)</a:t>
            </a:r>
          </a:p>
          <a:p>
            <a:pPr marL="214313" indent="-214313">
              <a:buFont typeface="Arial" panose="020B0604020202020204" pitchFamily="34" charset="0"/>
              <a:buChar char="•"/>
            </a:pPr>
            <a:r>
              <a:rPr lang="en-US" sz="1800" dirty="0"/>
              <a:t>Schools/early years settings can perpetuate this through their engagement practices; their assumption that mothers are (or should be) primarily responsible for managing and coordinating children’s care and education, may act as a barrier to fathers’ participation in school-involvement activities, helping ensure that on average fathers do less (Norman, Smith &amp; Davies, 2023)</a:t>
            </a:r>
          </a:p>
          <a:p>
            <a:pPr marL="214313" indent="-214313">
              <a:buFont typeface="Arial" panose="020B0604020202020204" pitchFamily="34" charset="0"/>
              <a:buChar char="•"/>
            </a:pPr>
            <a:r>
              <a:rPr lang="en-GB" sz="1800" u="sng" dirty="0">
                <a:hlinkClick r:id="rId2" tooltip="https://piecestudy.org/blog/supporting-fathers-to-get-more-involved-at-school/"/>
              </a:rPr>
              <a:t>https://piecestudy.org/blog/supporting-fathers-to-get-more-involved-at-school/</a:t>
            </a:r>
            <a:endParaRPr lang="en-US" sz="1800" dirty="0"/>
          </a:p>
          <a:p>
            <a:endParaRPr lang="en-US" dirty="0"/>
          </a:p>
        </p:txBody>
      </p:sp>
    </p:spTree>
    <p:extLst>
      <p:ext uri="{BB962C8B-B14F-4D97-AF65-F5344CB8AC3E}">
        <p14:creationId xmlns:p14="http://schemas.microsoft.com/office/powerpoint/2010/main" val="223483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AC24B9-1B45-7E32-6985-6F20B5A3CB14}"/>
              </a:ext>
            </a:extLst>
          </p:cNvPr>
          <p:cNvSpPr>
            <a:spLocks noGrp="1"/>
          </p:cNvSpPr>
          <p:nvPr>
            <p:ph type="dt" sz="half" idx="10"/>
          </p:nvPr>
        </p:nvSpPr>
        <p:spPr/>
        <p:txBody>
          <a:bodyPr/>
          <a:lstStyle/>
          <a:p>
            <a:fld id="{23ED0137-EFC8-734D-BA70-ED6007AF4E53}" type="datetime6">
              <a:rPr lang="en-US" smtClean="0"/>
              <a:t>March 24</a:t>
            </a:fld>
            <a:endParaRPr lang="en-NL"/>
          </a:p>
        </p:txBody>
      </p:sp>
      <p:sp>
        <p:nvSpPr>
          <p:cNvPr id="3" name="Slide Number Placeholder 2">
            <a:extLst>
              <a:ext uri="{FF2B5EF4-FFF2-40B4-BE49-F238E27FC236}">
                <a16:creationId xmlns:a16="http://schemas.microsoft.com/office/drawing/2014/main" id="{4597588C-EBD6-1547-D255-2A075386847C}"/>
              </a:ext>
            </a:extLst>
          </p:cNvPr>
          <p:cNvSpPr>
            <a:spLocks noGrp="1"/>
          </p:cNvSpPr>
          <p:nvPr>
            <p:ph type="sldNum" sz="quarter" idx="12"/>
          </p:nvPr>
        </p:nvSpPr>
        <p:spPr/>
        <p:txBody>
          <a:bodyPr/>
          <a:lstStyle/>
          <a:p>
            <a:fld id="{B100C351-7C1A-2F4E-8C93-A1607502602D}" type="slidenum">
              <a:rPr lang="en-NL" smtClean="0"/>
              <a:t>34</a:t>
            </a:fld>
            <a:endParaRPr lang="en-NL"/>
          </a:p>
        </p:txBody>
      </p:sp>
      <p:sp>
        <p:nvSpPr>
          <p:cNvPr id="4" name="Text Placeholder 3">
            <a:extLst>
              <a:ext uri="{FF2B5EF4-FFF2-40B4-BE49-F238E27FC236}">
                <a16:creationId xmlns:a16="http://schemas.microsoft.com/office/drawing/2014/main" id="{21278A8A-2896-79DE-3DC8-A698DDB56FB0}"/>
              </a:ext>
            </a:extLst>
          </p:cNvPr>
          <p:cNvSpPr>
            <a:spLocks noGrp="1"/>
          </p:cNvSpPr>
          <p:nvPr>
            <p:ph type="body" sz="quarter" idx="13"/>
          </p:nvPr>
        </p:nvSpPr>
        <p:spPr>
          <a:xfrm>
            <a:off x="285008" y="318019"/>
            <a:ext cx="8106966" cy="363601"/>
          </a:xfrm>
        </p:spPr>
        <p:txBody>
          <a:bodyPr>
            <a:noAutofit/>
          </a:bodyPr>
          <a:lstStyle/>
          <a:p>
            <a:r>
              <a:rPr lang="en-US" sz="2800" b="1" dirty="0"/>
              <a:t>Who does the school/setting contact about…</a:t>
            </a:r>
          </a:p>
        </p:txBody>
      </p:sp>
      <p:sp>
        <p:nvSpPr>
          <p:cNvPr id="5" name="Text Placeholder 4">
            <a:extLst>
              <a:ext uri="{FF2B5EF4-FFF2-40B4-BE49-F238E27FC236}">
                <a16:creationId xmlns:a16="http://schemas.microsoft.com/office/drawing/2014/main" id="{236F84A9-44CD-7F40-C9F5-2D6BCA0DD55B}"/>
              </a:ext>
            </a:extLst>
          </p:cNvPr>
          <p:cNvSpPr>
            <a:spLocks noGrp="1"/>
          </p:cNvSpPr>
          <p:nvPr>
            <p:ph type="body" sz="quarter" idx="14"/>
          </p:nvPr>
        </p:nvSpPr>
        <p:spPr/>
        <p:txBody>
          <a:bodyPr/>
          <a:lstStyle/>
          <a:p>
            <a:r>
              <a:rPr lang="en-US" sz="1400" dirty="0"/>
              <a:t>PIECE study Fathers &amp; Children’s Learning Survey, 2022. N=178-184</a:t>
            </a:r>
          </a:p>
          <a:p>
            <a:endParaRPr lang="en-US" dirty="0"/>
          </a:p>
        </p:txBody>
      </p:sp>
      <p:graphicFrame>
        <p:nvGraphicFramePr>
          <p:cNvPr id="6" name="Content Placeholder 4">
            <a:extLst>
              <a:ext uri="{FF2B5EF4-FFF2-40B4-BE49-F238E27FC236}">
                <a16:creationId xmlns:a16="http://schemas.microsoft.com/office/drawing/2014/main" id="{C1FA4A29-6C06-502F-E19B-4F594546A5E1}"/>
              </a:ext>
            </a:extLst>
          </p:cNvPr>
          <p:cNvGraphicFramePr>
            <a:graphicFrameLocks noGrp="1"/>
          </p:cNvGraphicFramePr>
          <p:nvPr>
            <p:ph idx="1"/>
            <p:extLst>
              <p:ext uri="{D42A27DB-BD31-4B8C-83A1-F6EECF244321}">
                <p14:modId xmlns:p14="http://schemas.microsoft.com/office/powerpoint/2010/main" val="2480418189"/>
              </p:ext>
            </p:extLst>
          </p:nvPr>
        </p:nvGraphicFramePr>
        <p:xfrm>
          <a:off x="285008" y="1365662"/>
          <a:ext cx="8657111" cy="45961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358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C776F-BAC0-85CD-B0D2-6CB6D28F697F}"/>
              </a:ext>
            </a:extLst>
          </p:cNvPr>
          <p:cNvSpPr>
            <a:spLocks noGrp="1"/>
          </p:cNvSpPr>
          <p:nvPr>
            <p:ph type="dt" sz="half" idx="10"/>
          </p:nvPr>
        </p:nvSpPr>
        <p:spPr/>
        <p:txBody>
          <a:bodyPr/>
          <a:lstStyle/>
          <a:p>
            <a:fld id="{23ED0137-EFC8-734D-BA70-ED6007AF4E53}" type="datetime6">
              <a:rPr lang="en-US" smtClean="0"/>
              <a:t>March 24</a:t>
            </a:fld>
            <a:endParaRPr lang="en-NL"/>
          </a:p>
        </p:txBody>
      </p:sp>
      <p:sp>
        <p:nvSpPr>
          <p:cNvPr id="3" name="Slide Number Placeholder 2">
            <a:extLst>
              <a:ext uri="{FF2B5EF4-FFF2-40B4-BE49-F238E27FC236}">
                <a16:creationId xmlns:a16="http://schemas.microsoft.com/office/drawing/2014/main" id="{ED93C839-248A-927A-3B8A-7AE2DA0E6B7B}"/>
              </a:ext>
            </a:extLst>
          </p:cNvPr>
          <p:cNvSpPr>
            <a:spLocks noGrp="1"/>
          </p:cNvSpPr>
          <p:nvPr>
            <p:ph type="sldNum" sz="quarter" idx="12"/>
          </p:nvPr>
        </p:nvSpPr>
        <p:spPr/>
        <p:txBody>
          <a:bodyPr/>
          <a:lstStyle/>
          <a:p>
            <a:fld id="{B100C351-7C1A-2F4E-8C93-A1607502602D}" type="slidenum">
              <a:rPr lang="en-NL" smtClean="0"/>
              <a:t>35</a:t>
            </a:fld>
            <a:endParaRPr lang="en-NL"/>
          </a:p>
        </p:txBody>
      </p:sp>
      <p:sp>
        <p:nvSpPr>
          <p:cNvPr id="4" name="Text Placeholder 3">
            <a:extLst>
              <a:ext uri="{FF2B5EF4-FFF2-40B4-BE49-F238E27FC236}">
                <a16:creationId xmlns:a16="http://schemas.microsoft.com/office/drawing/2014/main" id="{E04E6067-B4B5-B0F1-1019-347D4AE36B4D}"/>
              </a:ext>
            </a:extLst>
          </p:cNvPr>
          <p:cNvSpPr>
            <a:spLocks noGrp="1"/>
          </p:cNvSpPr>
          <p:nvPr>
            <p:ph type="body" sz="quarter" idx="13"/>
          </p:nvPr>
        </p:nvSpPr>
        <p:spPr>
          <a:xfrm>
            <a:off x="229575" y="261224"/>
            <a:ext cx="8421396" cy="498797"/>
          </a:xfrm>
        </p:spPr>
        <p:txBody>
          <a:bodyPr>
            <a:noAutofit/>
          </a:bodyPr>
          <a:lstStyle/>
          <a:p>
            <a:r>
              <a:rPr lang="en-US" sz="2600" b="1" dirty="0"/>
              <a:t>What communication methods do fathers prefer?</a:t>
            </a:r>
            <a:endParaRPr lang="en-US" sz="2600" dirty="0"/>
          </a:p>
        </p:txBody>
      </p:sp>
      <p:sp>
        <p:nvSpPr>
          <p:cNvPr id="5" name="Text Placeholder 4">
            <a:extLst>
              <a:ext uri="{FF2B5EF4-FFF2-40B4-BE49-F238E27FC236}">
                <a16:creationId xmlns:a16="http://schemas.microsoft.com/office/drawing/2014/main" id="{7106B9E9-D4F3-491B-CBF4-0F42ED9BC9AF}"/>
              </a:ext>
            </a:extLst>
          </p:cNvPr>
          <p:cNvSpPr>
            <a:spLocks noGrp="1"/>
          </p:cNvSpPr>
          <p:nvPr>
            <p:ph type="body" sz="quarter" idx="14"/>
          </p:nvPr>
        </p:nvSpPr>
        <p:spPr/>
        <p:txBody>
          <a:bodyPr>
            <a:normAutofit/>
          </a:bodyPr>
          <a:lstStyle/>
          <a:p>
            <a:r>
              <a:rPr lang="en-US" sz="1400" dirty="0"/>
              <a:t>PIECE study Fathers &amp; Children’s Learning Survey, 2022. N=184</a:t>
            </a:r>
          </a:p>
        </p:txBody>
      </p:sp>
      <p:graphicFrame>
        <p:nvGraphicFramePr>
          <p:cNvPr id="6" name="Chart 5">
            <a:extLst>
              <a:ext uri="{FF2B5EF4-FFF2-40B4-BE49-F238E27FC236}">
                <a16:creationId xmlns:a16="http://schemas.microsoft.com/office/drawing/2014/main" id="{4FE44597-CA69-F447-2BAE-D4ADCE4377F0}"/>
              </a:ext>
            </a:extLst>
          </p:cNvPr>
          <p:cNvGraphicFramePr>
            <a:graphicFrameLocks/>
          </p:cNvGraphicFramePr>
          <p:nvPr>
            <p:extLst>
              <p:ext uri="{D42A27DB-BD31-4B8C-83A1-F6EECF244321}">
                <p14:modId xmlns:p14="http://schemas.microsoft.com/office/powerpoint/2010/main" val="963690905"/>
              </p:ext>
            </p:extLst>
          </p:nvPr>
        </p:nvGraphicFramePr>
        <p:xfrm>
          <a:off x="229575" y="1433902"/>
          <a:ext cx="8819422" cy="43256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4243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181484-6644-35AA-F182-7E21115592A7}"/>
              </a:ext>
            </a:extLst>
          </p:cNvPr>
          <p:cNvSpPr>
            <a:spLocks noGrp="1"/>
          </p:cNvSpPr>
          <p:nvPr>
            <p:ph type="dt" sz="half" idx="10"/>
          </p:nvPr>
        </p:nvSpPr>
        <p:spPr/>
        <p:txBody>
          <a:bodyPr/>
          <a:lstStyle/>
          <a:p>
            <a:fld id="{23ED0137-EFC8-734D-BA70-ED6007AF4E53}" type="datetime6">
              <a:rPr lang="en-US" smtClean="0"/>
              <a:t>March 24</a:t>
            </a:fld>
            <a:endParaRPr lang="en-NL"/>
          </a:p>
        </p:txBody>
      </p:sp>
      <p:sp>
        <p:nvSpPr>
          <p:cNvPr id="3" name="Slide Number Placeholder 2">
            <a:extLst>
              <a:ext uri="{FF2B5EF4-FFF2-40B4-BE49-F238E27FC236}">
                <a16:creationId xmlns:a16="http://schemas.microsoft.com/office/drawing/2014/main" id="{065A8345-BD3C-0DE6-FE2F-BF1093F6D470}"/>
              </a:ext>
            </a:extLst>
          </p:cNvPr>
          <p:cNvSpPr>
            <a:spLocks noGrp="1"/>
          </p:cNvSpPr>
          <p:nvPr>
            <p:ph type="sldNum" sz="quarter" idx="12"/>
          </p:nvPr>
        </p:nvSpPr>
        <p:spPr/>
        <p:txBody>
          <a:bodyPr/>
          <a:lstStyle/>
          <a:p>
            <a:fld id="{B100C351-7C1A-2F4E-8C93-A1607502602D}" type="slidenum">
              <a:rPr lang="en-NL" smtClean="0"/>
              <a:t>36</a:t>
            </a:fld>
            <a:endParaRPr lang="en-NL"/>
          </a:p>
        </p:txBody>
      </p:sp>
      <p:sp>
        <p:nvSpPr>
          <p:cNvPr id="4" name="Text Placeholder 3">
            <a:extLst>
              <a:ext uri="{FF2B5EF4-FFF2-40B4-BE49-F238E27FC236}">
                <a16:creationId xmlns:a16="http://schemas.microsoft.com/office/drawing/2014/main" id="{3127171A-0B10-AB23-C86C-B3557B7C9E04}"/>
              </a:ext>
            </a:extLst>
          </p:cNvPr>
          <p:cNvSpPr>
            <a:spLocks noGrp="1"/>
          </p:cNvSpPr>
          <p:nvPr>
            <p:ph type="body" sz="quarter" idx="13"/>
          </p:nvPr>
        </p:nvSpPr>
        <p:spPr>
          <a:xfrm>
            <a:off x="281837" y="358777"/>
            <a:ext cx="8731534" cy="615000"/>
          </a:xfrm>
        </p:spPr>
        <p:txBody>
          <a:bodyPr>
            <a:noAutofit/>
          </a:bodyPr>
          <a:lstStyle/>
          <a:p>
            <a:r>
              <a:rPr lang="en-US" sz="2400" b="1" dirty="0"/>
              <a:t>What areas do fathers want most help or guidance with?</a:t>
            </a:r>
          </a:p>
        </p:txBody>
      </p:sp>
      <p:sp>
        <p:nvSpPr>
          <p:cNvPr id="5" name="Text Placeholder 4">
            <a:extLst>
              <a:ext uri="{FF2B5EF4-FFF2-40B4-BE49-F238E27FC236}">
                <a16:creationId xmlns:a16="http://schemas.microsoft.com/office/drawing/2014/main" id="{BA61026D-2492-92C4-3441-2C78AF8158B7}"/>
              </a:ext>
            </a:extLst>
          </p:cNvPr>
          <p:cNvSpPr>
            <a:spLocks noGrp="1"/>
          </p:cNvSpPr>
          <p:nvPr>
            <p:ph type="body" sz="quarter" idx="14"/>
          </p:nvPr>
        </p:nvSpPr>
        <p:spPr>
          <a:xfrm>
            <a:off x="407196" y="973777"/>
            <a:ext cx="8078391" cy="4845132"/>
          </a:xfrm>
        </p:spPr>
        <p:txBody>
          <a:bodyPr>
            <a:normAutofit/>
          </a:bodyPr>
          <a:lstStyle/>
          <a:p>
            <a:r>
              <a:rPr lang="en-US" sz="1400" dirty="0"/>
              <a:t>PIECE study Fathers &amp; Children’ Learning Survey, 2022. N=184</a:t>
            </a:r>
          </a:p>
        </p:txBody>
      </p:sp>
      <p:graphicFrame>
        <p:nvGraphicFramePr>
          <p:cNvPr id="6" name="Content Placeholder 3">
            <a:extLst>
              <a:ext uri="{FF2B5EF4-FFF2-40B4-BE49-F238E27FC236}">
                <a16:creationId xmlns:a16="http://schemas.microsoft.com/office/drawing/2014/main" id="{2B23383C-ADDC-FE57-A20A-BEAC096A61FC}"/>
              </a:ext>
            </a:extLst>
          </p:cNvPr>
          <p:cNvGraphicFramePr>
            <a:graphicFrameLocks noGrp="1"/>
          </p:cNvGraphicFramePr>
          <p:nvPr>
            <p:ph idx="1"/>
            <p:extLst>
              <p:ext uri="{D42A27DB-BD31-4B8C-83A1-F6EECF244321}">
                <p14:modId xmlns:p14="http://schemas.microsoft.com/office/powerpoint/2010/main" val="2977873442"/>
              </p:ext>
            </p:extLst>
          </p:nvPr>
        </p:nvGraphicFramePr>
        <p:xfrm>
          <a:off x="178130" y="1377538"/>
          <a:ext cx="8835241" cy="45066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69479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D962C-4DC9-2140-1FD6-C3249E674F9F}"/>
              </a:ext>
            </a:extLst>
          </p:cNvPr>
          <p:cNvSpPr>
            <a:spLocks noGrp="1"/>
          </p:cNvSpPr>
          <p:nvPr>
            <p:ph type="title"/>
          </p:nvPr>
        </p:nvSpPr>
        <p:spPr>
          <a:xfrm>
            <a:off x="428979" y="453835"/>
            <a:ext cx="7688219" cy="519941"/>
          </a:xfrm>
        </p:spPr>
        <p:txBody>
          <a:bodyPr>
            <a:noAutofit/>
          </a:bodyPr>
          <a:lstStyle/>
          <a:p>
            <a:r>
              <a:rPr lang="en-US" sz="2600" dirty="0"/>
              <a:t>How can schools/settings best engage fathers?</a:t>
            </a:r>
          </a:p>
        </p:txBody>
      </p:sp>
      <p:sp>
        <p:nvSpPr>
          <p:cNvPr id="3" name="Text Placeholder 2">
            <a:extLst>
              <a:ext uri="{FF2B5EF4-FFF2-40B4-BE49-F238E27FC236}">
                <a16:creationId xmlns:a16="http://schemas.microsoft.com/office/drawing/2014/main" id="{12DDAFEC-85E1-5FD4-3578-0A0E45814CB6}"/>
              </a:ext>
            </a:extLst>
          </p:cNvPr>
          <p:cNvSpPr>
            <a:spLocks noGrp="1"/>
          </p:cNvSpPr>
          <p:nvPr>
            <p:ph type="body" idx="1"/>
          </p:nvPr>
        </p:nvSpPr>
        <p:spPr>
          <a:xfrm>
            <a:off x="415636" y="1029562"/>
            <a:ext cx="7488548" cy="365828"/>
          </a:xfrm>
        </p:spPr>
        <p:txBody>
          <a:bodyPr>
            <a:normAutofit lnSpcReduction="10000"/>
          </a:bodyPr>
          <a:lstStyle/>
          <a:p>
            <a:r>
              <a:rPr lang="en-US" sz="2000" dirty="0"/>
              <a:t>Summary</a:t>
            </a:r>
          </a:p>
        </p:txBody>
      </p:sp>
      <p:sp>
        <p:nvSpPr>
          <p:cNvPr id="4" name="Date Placeholder 3">
            <a:extLst>
              <a:ext uri="{FF2B5EF4-FFF2-40B4-BE49-F238E27FC236}">
                <a16:creationId xmlns:a16="http://schemas.microsoft.com/office/drawing/2014/main" id="{5AF97C0F-CA29-8BEF-E303-74A622482944}"/>
              </a:ext>
            </a:extLst>
          </p:cNvPr>
          <p:cNvSpPr>
            <a:spLocks noGrp="1"/>
          </p:cNvSpPr>
          <p:nvPr>
            <p:ph type="dt" sz="half" idx="10"/>
          </p:nvPr>
        </p:nvSpPr>
        <p:spPr/>
        <p:txBody>
          <a:bodyPr/>
          <a:lstStyle/>
          <a:p>
            <a:fld id="{5DBA0BAE-A058-EA4C-BEF4-E0398A790671}" type="datetime6">
              <a:rPr lang="en-US" smtClean="0"/>
              <a:t>March 24</a:t>
            </a:fld>
            <a:endParaRPr lang="en-NL"/>
          </a:p>
        </p:txBody>
      </p:sp>
      <p:sp>
        <p:nvSpPr>
          <p:cNvPr id="5" name="Slide Number Placeholder 4">
            <a:extLst>
              <a:ext uri="{FF2B5EF4-FFF2-40B4-BE49-F238E27FC236}">
                <a16:creationId xmlns:a16="http://schemas.microsoft.com/office/drawing/2014/main" id="{15C9F79B-5566-62B6-B528-4F4C2E37B92E}"/>
              </a:ext>
            </a:extLst>
          </p:cNvPr>
          <p:cNvSpPr>
            <a:spLocks noGrp="1"/>
          </p:cNvSpPr>
          <p:nvPr>
            <p:ph type="sldNum" sz="quarter" idx="12"/>
          </p:nvPr>
        </p:nvSpPr>
        <p:spPr/>
        <p:txBody>
          <a:bodyPr/>
          <a:lstStyle/>
          <a:p>
            <a:fld id="{B100C351-7C1A-2F4E-8C93-A1607502602D}" type="slidenum">
              <a:rPr lang="en-NL" smtClean="0"/>
              <a:t>37</a:t>
            </a:fld>
            <a:endParaRPr lang="en-NL"/>
          </a:p>
        </p:txBody>
      </p:sp>
      <p:sp>
        <p:nvSpPr>
          <p:cNvPr id="6" name="Text Placeholder 5">
            <a:extLst>
              <a:ext uri="{FF2B5EF4-FFF2-40B4-BE49-F238E27FC236}">
                <a16:creationId xmlns:a16="http://schemas.microsoft.com/office/drawing/2014/main" id="{53CAB032-A6FA-F6B9-B872-04BF901B6CBC}"/>
              </a:ext>
            </a:extLst>
          </p:cNvPr>
          <p:cNvSpPr>
            <a:spLocks noGrp="1"/>
          </p:cNvSpPr>
          <p:nvPr>
            <p:ph type="body" idx="34"/>
          </p:nvPr>
        </p:nvSpPr>
        <p:spPr>
          <a:xfrm>
            <a:off x="320635" y="1395390"/>
            <a:ext cx="8455230" cy="4101822"/>
          </a:xfrm>
        </p:spPr>
        <p:txBody>
          <a:bodyPr>
            <a:noAutofit/>
          </a:bodyPr>
          <a:lstStyle/>
          <a:p>
            <a:pPr marL="214313" indent="-214313">
              <a:buFont typeface="Arial" panose="020B0604020202020204" pitchFamily="34" charset="0"/>
              <a:buChar char="•"/>
            </a:pPr>
            <a:r>
              <a:rPr lang="en-US" sz="1700" dirty="0"/>
              <a:t>Unpick and challenge the assumption that mothers are (or should be) primarily responsible for managing and coordinating children’s care and education</a:t>
            </a:r>
          </a:p>
          <a:p>
            <a:pPr marL="214313" indent="-214313">
              <a:buFont typeface="Arial" panose="020B0604020202020204" pitchFamily="34" charset="0"/>
              <a:buChar char="•"/>
            </a:pPr>
            <a:r>
              <a:rPr lang="en-US" sz="1700" dirty="0"/>
              <a:t>Ensure you have current contact details for all fathers, include ‘own household fathers’</a:t>
            </a:r>
          </a:p>
          <a:p>
            <a:pPr marL="214313" indent="-214313">
              <a:buFont typeface="Arial" panose="020B0604020202020204" pitchFamily="34" charset="0"/>
              <a:buChar char="•"/>
            </a:pPr>
            <a:r>
              <a:rPr lang="en-US" sz="1700" dirty="0"/>
              <a:t>Address fathers directly in communications, providing resources that encourage them to participate – in ‘school involvement’ and home learning activities</a:t>
            </a:r>
          </a:p>
          <a:p>
            <a:pPr marL="214313" indent="-214313">
              <a:buFont typeface="Arial" panose="020B0604020202020204" pitchFamily="34" charset="0"/>
              <a:buChar char="•"/>
            </a:pPr>
            <a:r>
              <a:rPr lang="en-US" sz="1700" dirty="0"/>
              <a:t>Run father-targeted events, and collaborate with diverse community partners (e.g. local gyms, sports clubs and mosques) to extend your reach</a:t>
            </a:r>
          </a:p>
          <a:p>
            <a:pPr marL="214313" indent="-214313">
              <a:buFont typeface="Arial" panose="020B0604020202020204" pitchFamily="34" charset="0"/>
              <a:buChar char="•"/>
            </a:pPr>
            <a:r>
              <a:rPr lang="en-US" sz="1700" dirty="0"/>
              <a:t>Remember that fathers (and mothers) don’t all have the same time and resources to support children’s education, and that individual and structural inequalities exist amongst different parent groups according to socio-economic status &amp; ethnicity (</a:t>
            </a:r>
            <a:r>
              <a:rPr lang="en-US" sz="1700" dirty="0" err="1"/>
              <a:t>Parentkind</a:t>
            </a:r>
            <a:r>
              <a:rPr lang="en-US" sz="1700" dirty="0"/>
              <a:t>, 2021)</a:t>
            </a:r>
          </a:p>
          <a:p>
            <a:pPr marL="214313" indent="-214313">
              <a:buFont typeface="Arial" panose="020B0604020202020204" pitchFamily="34" charset="0"/>
              <a:buChar char="•"/>
            </a:pPr>
            <a:r>
              <a:rPr lang="en-US" sz="1700" dirty="0"/>
              <a:t>Design school-involvement activities that can be done from home, don’t eat time and money, and fit with diverse work schedules. </a:t>
            </a:r>
          </a:p>
        </p:txBody>
      </p:sp>
    </p:spTree>
    <p:extLst>
      <p:ext uri="{BB962C8B-B14F-4D97-AF65-F5344CB8AC3E}">
        <p14:creationId xmlns:p14="http://schemas.microsoft.com/office/powerpoint/2010/main" val="399714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46AA5C-26C6-C5FB-5EAB-9FACD0E94262}"/>
              </a:ext>
            </a:extLst>
          </p:cNvPr>
          <p:cNvSpPr>
            <a:spLocks noGrp="1"/>
          </p:cNvSpPr>
          <p:nvPr>
            <p:ph type="dt" sz="half" idx="10"/>
          </p:nvPr>
        </p:nvSpPr>
        <p:spPr/>
        <p:txBody>
          <a:bodyPr/>
          <a:lstStyle/>
          <a:p>
            <a:fld id="{23ED0137-EFC8-734D-BA70-ED6007AF4E53}" type="datetime6">
              <a:rPr lang="en-US" smtClean="0"/>
              <a:t>March 24</a:t>
            </a:fld>
            <a:endParaRPr lang="en-NL"/>
          </a:p>
        </p:txBody>
      </p:sp>
      <p:sp>
        <p:nvSpPr>
          <p:cNvPr id="3" name="Slide Number Placeholder 2">
            <a:extLst>
              <a:ext uri="{FF2B5EF4-FFF2-40B4-BE49-F238E27FC236}">
                <a16:creationId xmlns:a16="http://schemas.microsoft.com/office/drawing/2014/main" id="{63EC4A79-D2FB-F0CA-3163-4F8D3DF02DEB}"/>
              </a:ext>
            </a:extLst>
          </p:cNvPr>
          <p:cNvSpPr>
            <a:spLocks noGrp="1"/>
          </p:cNvSpPr>
          <p:nvPr>
            <p:ph type="sldNum" sz="quarter" idx="12"/>
          </p:nvPr>
        </p:nvSpPr>
        <p:spPr/>
        <p:txBody>
          <a:bodyPr/>
          <a:lstStyle/>
          <a:p>
            <a:fld id="{B100C351-7C1A-2F4E-8C93-A1607502602D}" type="slidenum">
              <a:rPr lang="en-NL" smtClean="0"/>
              <a:t>38</a:t>
            </a:fld>
            <a:endParaRPr lang="en-NL"/>
          </a:p>
        </p:txBody>
      </p:sp>
      <p:sp>
        <p:nvSpPr>
          <p:cNvPr id="4" name="Text Placeholder 3">
            <a:extLst>
              <a:ext uri="{FF2B5EF4-FFF2-40B4-BE49-F238E27FC236}">
                <a16:creationId xmlns:a16="http://schemas.microsoft.com/office/drawing/2014/main" id="{1BF5D435-CD6A-5E49-8901-4008E63F4753}"/>
              </a:ext>
            </a:extLst>
          </p:cNvPr>
          <p:cNvSpPr>
            <a:spLocks noGrp="1"/>
          </p:cNvSpPr>
          <p:nvPr>
            <p:ph type="body" sz="quarter" idx="13"/>
          </p:nvPr>
        </p:nvSpPr>
        <p:spPr/>
        <p:txBody>
          <a:bodyPr>
            <a:noAutofit/>
          </a:bodyPr>
          <a:lstStyle/>
          <a:p>
            <a:r>
              <a:rPr lang="en-US" sz="2400" b="1" dirty="0"/>
              <a:t>Resources – PIECE Report and Practitioner Briefing </a:t>
            </a:r>
          </a:p>
        </p:txBody>
      </p:sp>
      <p:pic>
        <p:nvPicPr>
          <p:cNvPr id="9" name="Picture 8" descr="A poster with images of people and text&#10;&#10;Description automatically generated">
            <a:extLst>
              <a:ext uri="{FF2B5EF4-FFF2-40B4-BE49-F238E27FC236}">
                <a16:creationId xmlns:a16="http://schemas.microsoft.com/office/drawing/2014/main" id="{1F3022B8-7DFC-CDF6-A895-1A2EC4442682}"/>
              </a:ext>
            </a:extLst>
          </p:cNvPr>
          <p:cNvPicPr>
            <a:picLocks noChangeAspect="1"/>
          </p:cNvPicPr>
          <p:nvPr/>
        </p:nvPicPr>
        <p:blipFill>
          <a:blip r:embed="rId2"/>
          <a:stretch>
            <a:fillRect/>
          </a:stretch>
        </p:blipFill>
        <p:spPr>
          <a:xfrm>
            <a:off x="2719449" y="935374"/>
            <a:ext cx="6424551" cy="4986491"/>
          </a:xfrm>
          <a:prstGeom prst="rect">
            <a:avLst/>
          </a:prstGeom>
        </p:spPr>
      </p:pic>
      <p:pic>
        <p:nvPicPr>
          <p:cNvPr id="11" name="Picture 10" descr="A person and child on a computer&#10;&#10;Description automatically generated">
            <a:extLst>
              <a:ext uri="{FF2B5EF4-FFF2-40B4-BE49-F238E27FC236}">
                <a16:creationId xmlns:a16="http://schemas.microsoft.com/office/drawing/2014/main" id="{F0ED5CA8-2603-9AD3-3FAA-8E30248CA4D2}"/>
              </a:ext>
            </a:extLst>
          </p:cNvPr>
          <p:cNvPicPr>
            <a:picLocks noChangeAspect="1"/>
          </p:cNvPicPr>
          <p:nvPr/>
        </p:nvPicPr>
        <p:blipFill>
          <a:blip r:embed="rId3"/>
          <a:stretch>
            <a:fillRect/>
          </a:stretch>
        </p:blipFill>
        <p:spPr>
          <a:xfrm>
            <a:off x="0" y="1236995"/>
            <a:ext cx="2719449" cy="3897910"/>
          </a:xfrm>
          <a:prstGeom prst="rect">
            <a:avLst/>
          </a:prstGeom>
        </p:spPr>
      </p:pic>
    </p:spTree>
    <p:extLst>
      <p:ext uri="{BB962C8B-B14F-4D97-AF65-F5344CB8AC3E}">
        <p14:creationId xmlns:p14="http://schemas.microsoft.com/office/powerpoint/2010/main" val="3353715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46AA5C-26C6-C5FB-5EAB-9FACD0E94262}"/>
              </a:ext>
            </a:extLst>
          </p:cNvPr>
          <p:cNvSpPr>
            <a:spLocks noGrp="1"/>
          </p:cNvSpPr>
          <p:nvPr>
            <p:ph type="dt" sz="half" idx="10"/>
          </p:nvPr>
        </p:nvSpPr>
        <p:spPr/>
        <p:txBody>
          <a:bodyPr/>
          <a:lstStyle/>
          <a:p>
            <a:fld id="{23ED0137-EFC8-734D-BA70-ED6007AF4E53}" type="datetime6">
              <a:rPr lang="en-US" smtClean="0"/>
              <a:t>March 24</a:t>
            </a:fld>
            <a:endParaRPr lang="en-NL"/>
          </a:p>
        </p:txBody>
      </p:sp>
      <p:sp>
        <p:nvSpPr>
          <p:cNvPr id="3" name="Slide Number Placeholder 2">
            <a:extLst>
              <a:ext uri="{FF2B5EF4-FFF2-40B4-BE49-F238E27FC236}">
                <a16:creationId xmlns:a16="http://schemas.microsoft.com/office/drawing/2014/main" id="{63EC4A79-D2FB-F0CA-3163-4F8D3DF02DEB}"/>
              </a:ext>
            </a:extLst>
          </p:cNvPr>
          <p:cNvSpPr>
            <a:spLocks noGrp="1"/>
          </p:cNvSpPr>
          <p:nvPr>
            <p:ph type="sldNum" sz="quarter" idx="12"/>
          </p:nvPr>
        </p:nvSpPr>
        <p:spPr/>
        <p:txBody>
          <a:bodyPr/>
          <a:lstStyle/>
          <a:p>
            <a:fld id="{B100C351-7C1A-2F4E-8C93-A1607502602D}" type="slidenum">
              <a:rPr lang="en-NL" smtClean="0"/>
              <a:t>39</a:t>
            </a:fld>
            <a:endParaRPr lang="en-NL"/>
          </a:p>
        </p:txBody>
      </p:sp>
      <p:sp>
        <p:nvSpPr>
          <p:cNvPr id="4" name="Text Placeholder 3">
            <a:extLst>
              <a:ext uri="{FF2B5EF4-FFF2-40B4-BE49-F238E27FC236}">
                <a16:creationId xmlns:a16="http://schemas.microsoft.com/office/drawing/2014/main" id="{1BF5D435-CD6A-5E49-8901-4008E63F4753}"/>
              </a:ext>
            </a:extLst>
          </p:cNvPr>
          <p:cNvSpPr>
            <a:spLocks noGrp="1"/>
          </p:cNvSpPr>
          <p:nvPr>
            <p:ph type="body" sz="quarter" idx="13"/>
          </p:nvPr>
        </p:nvSpPr>
        <p:spPr>
          <a:xfrm>
            <a:off x="407195" y="215935"/>
            <a:ext cx="8106966" cy="363601"/>
          </a:xfrm>
        </p:spPr>
        <p:txBody>
          <a:bodyPr>
            <a:noAutofit/>
          </a:bodyPr>
          <a:lstStyle/>
          <a:p>
            <a:r>
              <a:rPr lang="en-US" sz="3200" b="1" dirty="0"/>
              <a:t>Resources – Guide for Families</a:t>
            </a:r>
          </a:p>
        </p:txBody>
      </p:sp>
      <p:sp>
        <p:nvSpPr>
          <p:cNvPr id="5" name="Text Placeholder 4">
            <a:extLst>
              <a:ext uri="{FF2B5EF4-FFF2-40B4-BE49-F238E27FC236}">
                <a16:creationId xmlns:a16="http://schemas.microsoft.com/office/drawing/2014/main" id="{ED96A619-A588-86D3-595B-B37096F254C4}"/>
              </a:ext>
            </a:extLst>
          </p:cNvPr>
          <p:cNvSpPr>
            <a:spLocks noGrp="1"/>
          </p:cNvSpPr>
          <p:nvPr>
            <p:ph type="body" sz="quarter" idx="14"/>
          </p:nvPr>
        </p:nvSpPr>
        <p:spPr>
          <a:xfrm>
            <a:off x="407195" y="896143"/>
            <a:ext cx="8078391" cy="5426591"/>
          </a:xfrm>
        </p:spPr>
        <p:txBody>
          <a:bodyPr>
            <a:normAutofit/>
          </a:bodyPr>
          <a:lstStyle/>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sz="1800" b="1" dirty="0"/>
              <a:t>Download the Report, </a:t>
            </a:r>
            <a:r>
              <a:rPr lang="en-US" sz="1800" b="1" dirty="0" err="1"/>
              <a:t>Practioner</a:t>
            </a:r>
            <a:r>
              <a:rPr lang="en-US" sz="1800" b="1" dirty="0"/>
              <a:t> Briefing and Guide for families, from </a:t>
            </a:r>
            <a:r>
              <a:rPr lang="en-US" sz="1800" b="1" dirty="0">
                <a:hlinkClick r:id="rId2"/>
              </a:rPr>
              <a:t>https://piecestudy.org/toolkit/</a:t>
            </a:r>
            <a:r>
              <a:rPr lang="en-US" sz="1800" b="1" dirty="0"/>
              <a:t>  </a:t>
            </a:r>
          </a:p>
          <a:p>
            <a:endParaRPr lang="en-US" dirty="0"/>
          </a:p>
        </p:txBody>
      </p:sp>
      <p:pic>
        <p:nvPicPr>
          <p:cNvPr id="7" name="Picture 6" descr="A brochure with a person and a child&#10;&#10;Description automatically generated">
            <a:extLst>
              <a:ext uri="{FF2B5EF4-FFF2-40B4-BE49-F238E27FC236}">
                <a16:creationId xmlns:a16="http://schemas.microsoft.com/office/drawing/2014/main" id="{6EE06CE8-D078-F511-20F8-B272B583456B}"/>
              </a:ext>
            </a:extLst>
          </p:cNvPr>
          <p:cNvPicPr>
            <a:picLocks noChangeAspect="1"/>
          </p:cNvPicPr>
          <p:nvPr/>
        </p:nvPicPr>
        <p:blipFill>
          <a:blip r:embed="rId3"/>
          <a:stretch>
            <a:fillRect/>
          </a:stretch>
        </p:blipFill>
        <p:spPr>
          <a:xfrm>
            <a:off x="2620003" y="704058"/>
            <a:ext cx="3681350" cy="4834116"/>
          </a:xfrm>
          <a:prstGeom prst="rect">
            <a:avLst/>
          </a:prstGeom>
        </p:spPr>
      </p:pic>
    </p:spTree>
    <p:extLst>
      <p:ext uri="{BB962C8B-B14F-4D97-AF65-F5344CB8AC3E}">
        <p14:creationId xmlns:p14="http://schemas.microsoft.com/office/powerpoint/2010/main" val="2858155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6BBB54-4FE3-63FD-7CAD-6385BDFE942C}"/>
              </a:ext>
            </a:extLst>
          </p:cNvPr>
          <p:cNvSpPr>
            <a:spLocks noGrp="1"/>
          </p:cNvSpPr>
          <p:nvPr>
            <p:ph type="title"/>
          </p:nvPr>
        </p:nvSpPr>
        <p:spPr>
          <a:xfrm>
            <a:off x="5092810" y="640080"/>
            <a:ext cx="3568844" cy="3566160"/>
          </a:xfrm>
        </p:spPr>
        <p:txBody>
          <a:bodyPr vert="horz" lIns="91440" tIns="45720" rIns="91440" bIns="45720" rtlCol="0" anchor="b" anchorCtr="0">
            <a:normAutofit/>
          </a:bodyPr>
          <a:lstStyle/>
          <a:p>
            <a:r>
              <a:rPr lang="en-US" sz="6000" b="1" dirty="0">
                <a:solidFill>
                  <a:srgbClr val="0070C0"/>
                </a:solidFill>
                <a:latin typeface="Calibri" panose="020F0502020204030204" pitchFamily="34" charset="0"/>
                <a:cs typeface="Calibri" panose="020F0502020204030204" pitchFamily="34" charset="0"/>
              </a:rPr>
              <a:t>Why dads?</a:t>
            </a:r>
          </a:p>
        </p:txBody>
      </p:sp>
      <p:pic>
        <p:nvPicPr>
          <p:cNvPr id="5" name="Picture 4" descr="A person carrying a child on his shoulders&#10;&#10;Description automatically generated">
            <a:extLst>
              <a:ext uri="{FF2B5EF4-FFF2-40B4-BE49-F238E27FC236}">
                <a16:creationId xmlns:a16="http://schemas.microsoft.com/office/drawing/2014/main" id="{1D2E8253-33C7-CABC-4C8C-CD75A163AD78}"/>
              </a:ext>
            </a:extLst>
          </p:cNvPr>
          <p:cNvPicPr>
            <a:picLocks noChangeAspect="1"/>
          </p:cNvPicPr>
          <p:nvPr/>
        </p:nvPicPr>
        <p:blipFill rotWithShape="1">
          <a:blip r:embed="rId3">
            <a:extLst>
              <a:ext uri="{28A0092B-C50C-407E-A947-70E740481C1C}">
                <a14:useLocalDpi xmlns:a14="http://schemas.microsoft.com/office/drawing/2010/main" val="0"/>
              </a:ext>
            </a:extLst>
          </a:blip>
          <a:srcRect l="32483" r="22928" b="-1"/>
          <a:stretch/>
        </p:blipFill>
        <p:spPr>
          <a:xfrm>
            <a:off x="20" y="10"/>
            <a:ext cx="4581100" cy="6857990"/>
          </a:xfrm>
          <a:custGeom>
            <a:avLst/>
            <a:gdLst/>
            <a:ahLst/>
            <a:cxnLst/>
            <a:rect l="l" t="t" r="r" b="b"/>
            <a:pathLst>
              <a:path w="6108161" h="6858000">
                <a:moveTo>
                  <a:pt x="0" y="0"/>
                </a:moveTo>
                <a:lnTo>
                  <a:pt x="2058355" y="0"/>
                </a:lnTo>
                <a:lnTo>
                  <a:pt x="3299791" y="0"/>
                </a:lnTo>
                <a:lnTo>
                  <a:pt x="6076880" y="0"/>
                </a:lnTo>
                <a:lnTo>
                  <a:pt x="6078171" y="10931"/>
                </a:lnTo>
                <a:cubicBezTo>
                  <a:pt x="6093300" y="94836"/>
                  <a:pt x="6090630" y="179884"/>
                  <a:pt x="6094698" y="264297"/>
                </a:cubicBezTo>
                <a:cubicBezTo>
                  <a:pt x="6099656" y="367652"/>
                  <a:pt x="6093427" y="471135"/>
                  <a:pt x="6091266" y="574617"/>
                </a:cubicBezTo>
                <a:cubicBezTo>
                  <a:pt x="6089359" y="662717"/>
                  <a:pt x="6080587" y="750690"/>
                  <a:pt x="6083384" y="838916"/>
                </a:cubicBezTo>
                <a:cubicBezTo>
                  <a:pt x="6083384" y="841968"/>
                  <a:pt x="6083384" y="845019"/>
                  <a:pt x="6083384" y="848070"/>
                </a:cubicBezTo>
                <a:cubicBezTo>
                  <a:pt x="6075375" y="945068"/>
                  <a:pt x="6075375" y="1042576"/>
                  <a:pt x="6083384" y="1139574"/>
                </a:cubicBezTo>
                <a:cubicBezTo>
                  <a:pt x="6085964" y="1179950"/>
                  <a:pt x="6085240" y="1220466"/>
                  <a:pt x="6081223" y="1260728"/>
                </a:cubicBezTo>
                <a:cubicBezTo>
                  <a:pt x="6077409" y="1311960"/>
                  <a:pt x="6065204" y="1364083"/>
                  <a:pt x="6073976" y="1414934"/>
                </a:cubicBezTo>
                <a:cubicBezTo>
                  <a:pt x="6079722" y="1456784"/>
                  <a:pt x="6082913" y="1498940"/>
                  <a:pt x="6083511" y="1541172"/>
                </a:cubicBezTo>
                <a:cubicBezTo>
                  <a:pt x="6087833" y="1635755"/>
                  <a:pt x="6083638" y="1730847"/>
                  <a:pt x="6082112" y="1825685"/>
                </a:cubicBezTo>
                <a:cubicBezTo>
                  <a:pt x="6080205" y="1936286"/>
                  <a:pt x="6083002" y="2046634"/>
                  <a:pt x="6074103" y="2157235"/>
                </a:cubicBezTo>
                <a:cubicBezTo>
                  <a:pt x="6069145" y="2246581"/>
                  <a:pt x="6069145" y="2336130"/>
                  <a:pt x="6074103" y="2425476"/>
                </a:cubicBezTo>
                <a:cubicBezTo>
                  <a:pt x="6076519" y="2507473"/>
                  <a:pt x="6088850" y="2588454"/>
                  <a:pt x="6086816" y="2671214"/>
                </a:cubicBezTo>
                <a:cubicBezTo>
                  <a:pt x="6084401" y="2767832"/>
                  <a:pt x="6072959" y="2863940"/>
                  <a:pt x="6076519" y="2960685"/>
                </a:cubicBezTo>
                <a:cubicBezTo>
                  <a:pt x="6078171" y="3006832"/>
                  <a:pt x="6078299" y="3052980"/>
                  <a:pt x="6079316" y="3099127"/>
                </a:cubicBezTo>
                <a:cubicBezTo>
                  <a:pt x="6080333" y="3154682"/>
                  <a:pt x="6090376" y="3210110"/>
                  <a:pt x="6084782" y="3265665"/>
                </a:cubicBezTo>
                <a:cubicBezTo>
                  <a:pt x="6075502" y="3358087"/>
                  <a:pt x="6051475" y="3448857"/>
                  <a:pt x="6066476" y="3543567"/>
                </a:cubicBezTo>
                <a:cubicBezTo>
                  <a:pt x="6074739" y="3595690"/>
                  <a:pt x="6084146" y="3647940"/>
                  <a:pt x="6088850" y="3700571"/>
                </a:cubicBezTo>
                <a:cubicBezTo>
                  <a:pt x="6093045" y="3747608"/>
                  <a:pt x="6103724" y="3795408"/>
                  <a:pt x="6095588" y="3842191"/>
                </a:cubicBezTo>
                <a:cubicBezTo>
                  <a:pt x="6088723" y="3882237"/>
                  <a:pt x="6092410" y="3922282"/>
                  <a:pt x="6087070" y="3962327"/>
                </a:cubicBezTo>
                <a:cubicBezTo>
                  <a:pt x="6080078" y="4014831"/>
                  <a:pt x="6076265" y="4068352"/>
                  <a:pt x="6071052" y="4121111"/>
                </a:cubicBezTo>
                <a:cubicBezTo>
                  <a:pt x="6066221" y="4169038"/>
                  <a:pt x="6062662" y="4216838"/>
                  <a:pt x="6075375" y="4261841"/>
                </a:cubicBezTo>
                <a:cubicBezTo>
                  <a:pt x="6106394" y="4375112"/>
                  <a:pt x="6089359" y="4487748"/>
                  <a:pt x="6077663" y="4600257"/>
                </a:cubicBezTo>
                <a:cubicBezTo>
                  <a:pt x="6071942" y="4655049"/>
                  <a:pt x="6063552" y="4712765"/>
                  <a:pt x="6076265" y="4762853"/>
                </a:cubicBezTo>
                <a:cubicBezTo>
                  <a:pt x="6099783" y="4851716"/>
                  <a:pt x="6081350" y="4936764"/>
                  <a:pt x="6071179" y="5021432"/>
                </a:cubicBezTo>
                <a:cubicBezTo>
                  <a:pt x="6061009" y="5106099"/>
                  <a:pt x="6058594" y="5189495"/>
                  <a:pt x="6076392" y="5272637"/>
                </a:cubicBezTo>
                <a:cubicBezTo>
                  <a:pt x="6088850" y="5331116"/>
                  <a:pt x="6088850" y="5390612"/>
                  <a:pt x="6090376" y="5449600"/>
                </a:cubicBezTo>
                <a:cubicBezTo>
                  <a:pt x="6091266" y="5486339"/>
                  <a:pt x="6077663" y="5523842"/>
                  <a:pt x="6068637" y="5560582"/>
                </a:cubicBezTo>
                <a:cubicBezTo>
                  <a:pt x="6052364" y="5626943"/>
                  <a:pt x="6046517" y="5694321"/>
                  <a:pt x="6068637" y="5759029"/>
                </a:cubicBezTo>
                <a:cubicBezTo>
                  <a:pt x="6099148" y="5848655"/>
                  <a:pt x="6116691" y="5938407"/>
                  <a:pt x="6103978" y="6033117"/>
                </a:cubicBezTo>
                <a:cubicBezTo>
                  <a:pt x="6096732" y="6091724"/>
                  <a:pt x="6094952" y="6151347"/>
                  <a:pt x="6084019" y="6209190"/>
                </a:cubicBezTo>
                <a:cubicBezTo>
                  <a:pt x="6065713" y="6304790"/>
                  <a:pt x="6072196" y="6399882"/>
                  <a:pt x="6086816" y="6494211"/>
                </a:cubicBezTo>
                <a:cubicBezTo>
                  <a:pt x="6096897" y="6573081"/>
                  <a:pt x="6097965" y="6652829"/>
                  <a:pt x="6089994" y="6731941"/>
                </a:cubicBezTo>
                <a:lnTo>
                  <a:pt x="6081268" y="6858000"/>
                </a:lnTo>
                <a:lnTo>
                  <a:pt x="3299791" y="6858000"/>
                </a:lnTo>
                <a:lnTo>
                  <a:pt x="2058355" y="6858000"/>
                </a:lnTo>
                <a:lnTo>
                  <a:pt x="0" y="6858000"/>
                </a:lnTo>
                <a:close/>
              </a:path>
            </a:pathLst>
          </a:custGeom>
        </p:spPr>
      </p:pic>
      <p:sp>
        <p:nvSpPr>
          <p:cNvPr id="16"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0856" y="4409267"/>
            <a:ext cx="3182112" cy="18288"/>
          </a:xfrm>
          <a:custGeom>
            <a:avLst/>
            <a:gdLst>
              <a:gd name="connsiteX0" fmla="*/ 0 w 3182112"/>
              <a:gd name="connsiteY0" fmla="*/ 0 h 18288"/>
              <a:gd name="connsiteX1" fmla="*/ 636422 w 3182112"/>
              <a:gd name="connsiteY1" fmla="*/ 0 h 18288"/>
              <a:gd name="connsiteX2" fmla="*/ 1241024 w 3182112"/>
              <a:gd name="connsiteY2" fmla="*/ 0 h 18288"/>
              <a:gd name="connsiteX3" fmla="*/ 1845625 w 3182112"/>
              <a:gd name="connsiteY3" fmla="*/ 0 h 18288"/>
              <a:gd name="connsiteX4" fmla="*/ 2545690 w 3182112"/>
              <a:gd name="connsiteY4" fmla="*/ 0 h 18288"/>
              <a:gd name="connsiteX5" fmla="*/ 3182112 w 3182112"/>
              <a:gd name="connsiteY5" fmla="*/ 0 h 18288"/>
              <a:gd name="connsiteX6" fmla="*/ 3182112 w 3182112"/>
              <a:gd name="connsiteY6" fmla="*/ 18288 h 18288"/>
              <a:gd name="connsiteX7" fmla="*/ 2545690 w 3182112"/>
              <a:gd name="connsiteY7" fmla="*/ 18288 h 18288"/>
              <a:gd name="connsiteX8" fmla="*/ 2004731 w 3182112"/>
              <a:gd name="connsiteY8" fmla="*/ 18288 h 18288"/>
              <a:gd name="connsiteX9" fmla="*/ 1400129 w 3182112"/>
              <a:gd name="connsiteY9" fmla="*/ 18288 h 18288"/>
              <a:gd name="connsiteX10" fmla="*/ 795528 w 3182112"/>
              <a:gd name="connsiteY10" fmla="*/ 18288 h 18288"/>
              <a:gd name="connsiteX11" fmla="*/ 0 w 3182112"/>
              <a:gd name="connsiteY11" fmla="*/ 18288 h 18288"/>
              <a:gd name="connsiteX12" fmla="*/ 0 w 3182112"/>
              <a:gd name="connsiteY12" fmla="*/ 0 h 18288"/>
              <a:gd name="connsiteX0" fmla="*/ 0 w 3182112"/>
              <a:gd name="connsiteY0" fmla="*/ 0 h 18288"/>
              <a:gd name="connsiteX1" fmla="*/ 572780 w 3182112"/>
              <a:gd name="connsiteY1" fmla="*/ 0 h 18288"/>
              <a:gd name="connsiteX2" fmla="*/ 1272845 w 3182112"/>
              <a:gd name="connsiteY2" fmla="*/ 0 h 18288"/>
              <a:gd name="connsiteX3" fmla="*/ 1813804 w 3182112"/>
              <a:gd name="connsiteY3" fmla="*/ 0 h 18288"/>
              <a:gd name="connsiteX4" fmla="*/ 2354763 w 3182112"/>
              <a:gd name="connsiteY4" fmla="*/ 0 h 18288"/>
              <a:gd name="connsiteX5" fmla="*/ 3182112 w 3182112"/>
              <a:gd name="connsiteY5" fmla="*/ 0 h 18288"/>
              <a:gd name="connsiteX6" fmla="*/ 3182112 w 3182112"/>
              <a:gd name="connsiteY6" fmla="*/ 18288 h 18288"/>
              <a:gd name="connsiteX7" fmla="*/ 2577511 w 3182112"/>
              <a:gd name="connsiteY7" fmla="*/ 18288 h 18288"/>
              <a:gd name="connsiteX8" fmla="*/ 1972909 w 3182112"/>
              <a:gd name="connsiteY8" fmla="*/ 18288 h 18288"/>
              <a:gd name="connsiteX9" fmla="*/ 1368308 w 3182112"/>
              <a:gd name="connsiteY9" fmla="*/ 18288 h 18288"/>
              <a:gd name="connsiteX10" fmla="*/ 668244 w 3182112"/>
              <a:gd name="connsiteY10" fmla="*/ 18288 h 18288"/>
              <a:gd name="connsiteX11" fmla="*/ 0 w 3182112"/>
              <a:gd name="connsiteY11" fmla="*/ 18288 h 18288"/>
              <a:gd name="connsiteX12" fmla="*/ 0 w 318211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112" h="18288" fill="none" extrusionOk="0">
                <a:moveTo>
                  <a:pt x="0" y="0"/>
                </a:moveTo>
                <a:cubicBezTo>
                  <a:pt x="167097" y="-35215"/>
                  <a:pt x="386995" y="-47353"/>
                  <a:pt x="636422" y="0"/>
                </a:cubicBezTo>
                <a:cubicBezTo>
                  <a:pt x="915721" y="14911"/>
                  <a:pt x="978814" y="-9181"/>
                  <a:pt x="1241024" y="0"/>
                </a:cubicBezTo>
                <a:cubicBezTo>
                  <a:pt x="1523940" y="31894"/>
                  <a:pt x="1606328" y="-11705"/>
                  <a:pt x="1845625" y="0"/>
                </a:cubicBezTo>
                <a:cubicBezTo>
                  <a:pt x="2102898" y="-3011"/>
                  <a:pt x="2397984" y="13955"/>
                  <a:pt x="2545690" y="0"/>
                </a:cubicBezTo>
                <a:cubicBezTo>
                  <a:pt x="2705364" y="3313"/>
                  <a:pt x="2935432" y="4386"/>
                  <a:pt x="3182112" y="0"/>
                </a:cubicBezTo>
                <a:cubicBezTo>
                  <a:pt x="3181470" y="7828"/>
                  <a:pt x="3181789" y="10025"/>
                  <a:pt x="3182112" y="18288"/>
                </a:cubicBezTo>
                <a:cubicBezTo>
                  <a:pt x="2885361" y="29807"/>
                  <a:pt x="2846304" y="22960"/>
                  <a:pt x="2545690" y="18288"/>
                </a:cubicBezTo>
                <a:cubicBezTo>
                  <a:pt x="2296262" y="32454"/>
                  <a:pt x="2267101" y="-2532"/>
                  <a:pt x="2004731" y="18288"/>
                </a:cubicBezTo>
                <a:cubicBezTo>
                  <a:pt x="1806517" y="20412"/>
                  <a:pt x="1671861" y="-28431"/>
                  <a:pt x="1400129" y="18288"/>
                </a:cubicBezTo>
                <a:cubicBezTo>
                  <a:pt x="1147502" y="47781"/>
                  <a:pt x="1063563" y="20586"/>
                  <a:pt x="795528" y="18288"/>
                </a:cubicBezTo>
                <a:cubicBezTo>
                  <a:pt x="531348" y="19059"/>
                  <a:pt x="307978" y="738"/>
                  <a:pt x="0" y="18288"/>
                </a:cubicBezTo>
                <a:cubicBezTo>
                  <a:pt x="222" y="11591"/>
                  <a:pt x="-26" y="3279"/>
                  <a:pt x="0" y="0"/>
                </a:cubicBezTo>
                <a:close/>
              </a:path>
              <a:path w="3182112" h="18288" stroke="0" extrusionOk="0">
                <a:moveTo>
                  <a:pt x="0" y="0"/>
                </a:moveTo>
                <a:cubicBezTo>
                  <a:pt x="224974" y="-3076"/>
                  <a:pt x="336129" y="12250"/>
                  <a:pt x="572780" y="0"/>
                </a:cubicBezTo>
                <a:cubicBezTo>
                  <a:pt x="802270" y="-6413"/>
                  <a:pt x="1081077" y="-35613"/>
                  <a:pt x="1272845" y="0"/>
                </a:cubicBezTo>
                <a:cubicBezTo>
                  <a:pt x="1483194" y="13818"/>
                  <a:pt x="1709890" y="10279"/>
                  <a:pt x="1813804" y="0"/>
                </a:cubicBezTo>
                <a:cubicBezTo>
                  <a:pt x="1932692" y="-21191"/>
                  <a:pt x="2099661" y="51120"/>
                  <a:pt x="2354763" y="0"/>
                </a:cubicBezTo>
                <a:cubicBezTo>
                  <a:pt x="2613656" y="-59585"/>
                  <a:pt x="2864372" y="-2700"/>
                  <a:pt x="3182112" y="0"/>
                </a:cubicBezTo>
                <a:cubicBezTo>
                  <a:pt x="3182760" y="4436"/>
                  <a:pt x="3182087" y="11325"/>
                  <a:pt x="3182112" y="18288"/>
                </a:cubicBezTo>
                <a:cubicBezTo>
                  <a:pt x="2942487" y="15072"/>
                  <a:pt x="2716398" y="15122"/>
                  <a:pt x="2577511" y="18288"/>
                </a:cubicBezTo>
                <a:cubicBezTo>
                  <a:pt x="2427349" y="9546"/>
                  <a:pt x="2116759" y="23913"/>
                  <a:pt x="1972909" y="18288"/>
                </a:cubicBezTo>
                <a:cubicBezTo>
                  <a:pt x="1839235" y="-6881"/>
                  <a:pt x="1610337" y="-8822"/>
                  <a:pt x="1368308" y="18288"/>
                </a:cubicBezTo>
                <a:cubicBezTo>
                  <a:pt x="1126976" y="-6301"/>
                  <a:pt x="974871" y="-298"/>
                  <a:pt x="668244" y="18288"/>
                </a:cubicBezTo>
                <a:cubicBezTo>
                  <a:pt x="348457" y="18152"/>
                  <a:pt x="256623" y="10126"/>
                  <a:pt x="0" y="18288"/>
                </a:cubicBezTo>
                <a:cubicBezTo>
                  <a:pt x="-163" y="14471"/>
                  <a:pt x="-775" y="4083"/>
                  <a:pt x="0" y="0"/>
                </a:cubicBezTo>
                <a:close/>
              </a:path>
              <a:path w="3182112" h="18288" fill="none" stroke="0" extrusionOk="0">
                <a:moveTo>
                  <a:pt x="0" y="0"/>
                </a:moveTo>
                <a:cubicBezTo>
                  <a:pt x="172613" y="-24909"/>
                  <a:pt x="357564" y="-7371"/>
                  <a:pt x="636422" y="0"/>
                </a:cubicBezTo>
                <a:cubicBezTo>
                  <a:pt x="914248" y="21219"/>
                  <a:pt x="954289" y="-16703"/>
                  <a:pt x="1241024" y="0"/>
                </a:cubicBezTo>
                <a:cubicBezTo>
                  <a:pt x="1510135" y="4876"/>
                  <a:pt x="1604042" y="8738"/>
                  <a:pt x="1845625" y="0"/>
                </a:cubicBezTo>
                <a:cubicBezTo>
                  <a:pt x="2080119" y="20374"/>
                  <a:pt x="2361338" y="20926"/>
                  <a:pt x="2545690" y="0"/>
                </a:cubicBezTo>
                <a:cubicBezTo>
                  <a:pt x="2688348" y="-15245"/>
                  <a:pt x="2879596" y="10087"/>
                  <a:pt x="3182112" y="0"/>
                </a:cubicBezTo>
                <a:cubicBezTo>
                  <a:pt x="3182086" y="7514"/>
                  <a:pt x="3181581" y="9795"/>
                  <a:pt x="3182112" y="18288"/>
                </a:cubicBezTo>
                <a:cubicBezTo>
                  <a:pt x="2874389" y="40084"/>
                  <a:pt x="2836312" y="17807"/>
                  <a:pt x="2545690" y="18288"/>
                </a:cubicBezTo>
                <a:cubicBezTo>
                  <a:pt x="2277674" y="-8094"/>
                  <a:pt x="2165305" y="22724"/>
                  <a:pt x="2004731" y="18288"/>
                </a:cubicBezTo>
                <a:cubicBezTo>
                  <a:pt x="1902847" y="2684"/>
                  <a:pt x="1683658" y="-5219"/>
                  <a:pt x="1400129" y="18288"/>
                </a:cubicBezTo>
                <a:cubicBezTo>
                  <a:pt x="1159937" y="27236"/>
                  <a:pt x="1072890" y="15738"/>
                  <a:pt x="795528" y="18288"/>
                </a:cubicBezTo>
                <a:cubicBezTo>
                  <a:pt x="525743" y="26738"/>
                  <a:pt x="338536" y="-12609"/>
                  <a:pt x="0" y="18288"/>
                </a:cubicBezTo>
                <a:cubicBezTo>
                  <a:pt x="-288" y="12007"/>
                  <a:pt x="-714" y="419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3182112"/>
                      <a:gd name="connsiteY0" fmla="*/ 0 h 18288"/>
                      <a:gd name="connsiteX1" fmla="*/ 636422 w 3182112"/>
                      <a:gd name="connsiteY1" fmla="*/ 0 h 18288"/>
                      <a:gd name="connsiteX2" fmla="*/ 1241024 w 3182112"/>
                      <a:gd name="connsiteY2" fmla="*/ 0 h 18288"/>
                      <a:gd name="connsiteX3" fmla="*/ 1845625 w 3182112"/>
                      <a:gd name="connsiteY3" fmla="*/ 0 h 18288"/>
                      <a:gd name="connsiteX4" fmla="*/ 2545690 w 3182112"/>
                      <a:gd name="connsiteY4" fmla="*/ 0 h 18288"/>
                      <a:gd name="connsiteX5" fmla="*/ 3182112 w 3182112"/>
                      <a:gd name="connsiteY5" fmla="*/ 0 h 18288"/>
                      <a:gd name="connsiteX6" fmla="*/ 3182112 w 3182112"/>
                      <a:gd name="connsiteY6" fmla="*/ 18288 h 18288"/>
                      <a:gd name="connsiteX7" fmla="*/ 2545690 w 3182112"/>
                      <a:gd name="connsiteY7" fmla="*/ 18288 h 18288"/>
                      <a:gd name="connsiteX8" fmla="*/ 2004731 w 3182112"/>
                      <a:gd name="connsiteY8" fmla="*/ 18288 h 18288"/>
                      <a:gd name="connsiteX9" fmla="*/ 1400129 w 3182112"/>
                      <a:gd name="connsiteY9" fmla="*/ 18288 h 18288"/>
                      <a:gd name="connsiteX10" fmla="*/ 795528 w 3182112"/>
                      <a:gd name="connsiteY10" fmla="*/ 18288 h 18288"/>
                      <a:gd name="connsiteX11" fmla="*/ 0 w 3182112"/>
                      <a:gd name="connsiteY11" fmla="*/ 18288 h 18288"/>
                      <a:gd name="connsiteX12" fmla="*/ 0 w 318211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112" h="18288" fill="none" extrusionOk="0">
                        <a:moveTo>
                          <a:pt x="0" y="0"/>
                        </a:moveTo>
                        <a:cubicBezTo>
                          <a:pt x="149227" y="9811"/>
                          <a:pt x="361579" y="-25608"/>
                          <a:pt x="636422" y="0"/>
                        </a:cubicBezTo>
                        <a:cubicBezTo>
                          <a:pt x="911265" y="25608"/>
                          <a:pt x="969922" y="-15588"/>
                          <a:pt x="1241024" y="0"/>
                        </a:cubicBezTo>
                        <a:cubicBezTo>
                          <a:pt x="1512126" y="15588"/>
                          <a:pt x="1611937" y="-6343"/>
                          <a:pt x="1845625" y="0"/>
                        </a:cubicBezTo>
                        <a:cubicBezTo>
                          <a:pt x="2079313" y="6343"/>
                          <a:pt x="2390997" y="18445"/>
                          <a:pt x="2545690" y="0"/>
                        </a:cubicBezTo>
                        <a:cubicBezTo>
                          <a:pt x="2700383" y="-18445"/>
                          <a:pt x="2898553" y="-25854"/>
                          <a:pt x="3182112" y="0"/>
                        </a:cubicBezTo>
                        <a:cubicBezTo>
                          <a:pt x="3181678" y="7551"/>
                          <a:pt x="3181645" y="9822"/>
                          <a:pt x="3182112" y="18288"/>
                        </a:cubicBezTo>
                        <a:cubicBezTo>
                          <a:pt x="2882016" y="32512"/>
                          <a:pt x="2839678" y="15853"/>
                          <a:pt x="2545690" y="18288"/>
                        </a:cubicBezTo>
                        <a:cubicBezTo>
                          <a:pt x="2251702" y="20723"/>
                          <a:pt x="2152589" y="14997"/>
                          <a:pt x="2004731" y="18288"/>
                        </a:cubicBezTo>
                        <a:cubicBezTo>
                          <a:pt x="1856873" y="21579"/>
                          <a:pt x="1653555" y="5080"/>
                          <a:pt x="1400129" y="18288"/>
                        </a:cubicBezTo>
                        <a:cubicBezTo>
                          <a:pt x="1146703" y="31496"/>
                          <a:pt x="1067656" y="18189"/>
                          <a:pt x="795528" y="18288"/>
                        </a:cubicBezTo>
                        <a:cubicBezTo>
                          <a:pt x="523400" y="18387"/>
                          <a:pt x="318441" y="1018"/>
                          <a:pt x="0" y="18288"/>
                        </a:cubicBezTo>
                        <a:cubicBezTo>
                          <a:pt x="60" y="11696"/>
                          <a:pt x="66" y="3758"/>
                          <a:pt x="0" y="0"/>
                        </a:cubicBezTo>
                        <a:close/>
                      </a:path>
                      <a:path w="3182112" h="18288" stroke="0" extrusionOk="0">
                        <a:moveTo>
                          <a:pt x="0" y="0"/>
                        </a:moveTo>
                        <a:cubicBezTo>
                          <a:pt x="215562" y="1260"/>
                          <a:pt x="336090" y="6473"/>
                          <a:pt x="572780" y="0"/>
                        </a:cubicBezTo>
                        <a:cubicBezTo>
                          <a:pt x="809470" y="-6473"/>
                          <a:pt x="1080729" y="-23038"/>
                          <a:pt x="1272845" y="0"/>
                        </a:cubicBezTo>
                        <a:cubicBezTo>
                          <a:pt x="1464961" y="23038"/>
                          <a:pt x="1699922" y="1589"/>
                          <a:pt x="1813804" y="0"/>
                        </a:cubicBezTo>
                        <a:cubicBezTo>
                          <a:pt x="1927686" y="-1589"/>
                          <a:pt x="2116547" y="7184"/>
                          <a:pt x="2354763" y="0"/>
                        </a:cubicBezTo>
                        <a:cubicBezTo>
                          <a:pt x="2592979" y="-7184"/>
                          <a:pt x="2863919" y="3952"/>
                          <a:pt x="3182112" y="0"/>
                        </a:cubicBezTo>
                        <a:cubicBezTo>
                          <a:pt x="3182030" y="4406"/>
                          <a:pt x="3182023" y="9982"/>
                          <a:pt x="3182112" y="18288"/>
                        </a:cubicBezTo>
                        <a:cubicBezTo>
                          <a:pt x="2938288" y="16038"/>
                          <a:pt x="2724925" y="29080"/>
                          <a:pt x="2577511" y="18288"/>
                        </a:cubicBezTo>
                        <a:cubicBezTo>
                          <a:pt x="2430097" y="7496"/>
                          <a:pt x="2119926" y="47706"/>
                          <a:pt x="1972909" y="18288"/>
                        </a:cubicBezTo>
                        <a:cubicBezTo>
                          <a:pt x="1825892" y="-11130"/>
                          <a:pt x="1597470" y="43818"/>
                          <a:pt x="1368308" y="18288"/>
                        </a:cubicBezTo>
                        <a:cubicBezTo>
                          <a:pt x="1139146" y="-7242"/>
                          <a:pt x="981628" y="18679"/>
                          <a:pt x="668244" y="18288"/>
                        </a:cubicBezTo>
                        <a:cubicBezTo>
                          <a:pt x="354860" y="17897"/>
                          <a:pt x="259749" y="211"/>
                          <a:pt x="0" y="18288"/>
                        </a:cubicBezTo>
                        <a:cubicBezTo>
                          <a:pt x="189" y="14288"/>
                          <a:pt x="-703" y="374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Description automatically generated">
            <a:extLst>
              <a:ext uri="{FF2B5EF4-FFF2-40B4-BE49-F238E27FC236}">
                <a16:creationId xmlns:a16="http://schemas.microsoft.com/office/drawing/2014/main" id="{3814F101-0EAC-C671-72F3-6F64662AC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4867" y="168891"/>
            <a:ext cx="1667224" cy="583195"/>
          </a:xfrm>
          <a:prstGeom prst="rect">
            <a:avLst/>
          </a:prstGeom>
        </p:spPr>
      </p:pic>
      <p:pic>
        <p:nvPicPr>
          <p:cNvPr id="4" name="Picture 3" descr="A logo with a smile&#10;&#10;Description automatically generated">
            <a:extLst>
              <a:ext uri="{FF2B5EF4-FFF2-40B4-BE49-F238E27FC236}">
                <a16:creationId xmlns:a16="http://schemas.microsoft.com/office/drawing/2014/main" id="{0E09221C-9843-7D11-5B23-BB245841B9D4}"/>
              </a:ext>
            </a:extLst>
          </p:cNvPr>
          <p:cNvPicPr>
            <a:picLocks noChangeAspect="1"/>
          </p:cNvPicPr>
          <p:nvPr/>
        </p:nvPicPr>
        <p:blipFill>
          <a:blip r:embed="rId5"/>
          <a:stretch>
            <a:fillRect/>
          </a:stretch>
        </p:blipFill>
        <p:spPr>
          <a:xfrm>
            <a:off x="7868284" y="5660022"/>
            <a:ext cx="1053807" cy="1115796"/>
          </a:xfrm>
          <a:prstGeom prst="rect">
            <a:avLst/>
          </a:prstGeom>
        </p:spPr>
      </p:pic>
    </p:spTree>
    <p:extLst>
      <p:ext uri="{BB962C8B-B14F-4D97-AF65-F5344CB8AC3E}">
        <p14:creationId xmlns:p14="http://schemas.microsoft.com/office/powerpoint/2010/main" val="1378177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001F00-665A-B815-EEEE-0166700952B6}"/>
              </a:ext>
            </a:extLst>
          </p:cNvPr>
          <p:cNvSpPr>
            <a:spLocks noGrp="1"/>
          </p:cNvSpPr>
          <p:nvPr>
            <p:ph idx="1"/>
          </p:nvPr>
        </p:nvSpPr>
        <p:spPr>
          <a:xfrm>
            <a:off x="332508" y="1208737"/>
            <a:ext cx="8487641" cy="3148112"/>
          </a:xfrm>
        </p:spPr>
        <p:txBody>
          <a:bodyPr/>
          <a:lstStyle/>
          <a:p>
            <a:pPr marL="0" indent="0">
              <a:buNone/>
            </a:pPr>
            <a:endParaRPr lang="en-GB" sz="3600" dirty="0">
              <a:latin typeface="Calibri" panose="020F0502020204030204" pitchFamily="34" charset="0"/>
              <a:cs typeface="Calibri" panose="020F0502020204030204" pitchFamily="34" charset="0"/>
            </a:endParaRPr>
          </a:p>
          <a:p>
            <a:pPr marL="0" indent="0">
              <a:buNone/>
            </a:pPr>
            <a:endParaRPr lang="en-GB" sz="3600" dirty="0">
              <a:latin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cs typeface="Calibri" panose="020F0502020204030204" pitchFamily="34" charset="0"/>
              </a:rPr>
              <a:t>PIECE study</a:t>
            </a:r>
          </a:p>
          <a:p>
            <a:pPr marL="0" indent="0">
              <a:buNone/>
            </a:pPr>
            <a:r>
              <a:rPr lang="en-GB" sz="3600" b="0" dirty="0">
                <a:latin typeface="Calibri" panose="020F0502020204030204" pitchFamily="34" charset="0"/>
                <a:cs typeface="Calibri" panose="020F0502020204030204" pitchFamily="34" charset="0"/>
              </a:rPr>
              <a:t>Q&amp;A session (10 minutes)</a:t>
            </a:r>
            <a:endParaRPr lang="en-GB" sz="3600" b="0" i="1" dirty="0">
              <a:latin typeface="Calibri" panose="020F0502020204030204" pitchFamily="34" charset="0"/>
              <a:cs typeface="Calibri" panose="020F0502020204030204" pitchFamily="34" charset="0"/>
            </a:endParaRPr>
          </a:p>
        </p:txBody>
      </p:sp>
      <p:pic>
        <p:nvPicPr>
          <p:cNvPr id="5" name="Picture 4" descr="A logo with a smile&#10;&#10;Description automatically generated">
            <a:extLst>
              <a:ext uri="{FF2B5EF4-FFF2-40B4-BE49-F238E27FC236}">
                <a16:creationId xmlns:a16="http://schemas.microsoft.com/office/drawing/2014/main" id="{A16C2DF4-0A51-9298-6E51-5478CC08901D}"/>
              </a:ext>
            </a:extLst>
          </p:cNvPr>
          <p:cNvPicPr>
            <a:picLocks noChangeAspect="1"/>
          </p:cNvPicPr>
          <p:nvPr/>
        </p:nvPicPr>
        <p:blipFill>
          <a:blip r:embed="rId2"/>
          <a:stretch>
            <a:fillRect/>
          </a:stretch>
        </p:blipFill>
        <p:spPr>
          <a:xfrm>
            <a:off x="7048324" y="1208736"/>
            <a:ext cx="1617448" cy="1712593"/>
          </a:xfrm>
          <a:prstGeom prst="rect">
            <a:avLst/>
          </a:prstGeom>
        </p:spPr>
      </p:pic>
    </p:spTree>
    <p:extLst>
      <p:ext uri="{BB962C8B-B14F-4D97-AF65-F5344CB8AC3E}">
        <p14:creationId xmlns:p14="http://schemas.microsoft.com/office/powerpoint/2010/main" val="338803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001F00-665A-B815-EEEE-0166700952B6}"/>
              </a:ext>
            </a:extLst>
          </p:cNvPr>
          <p:cNvSpPr>
            <a:spLocks noGrp="1"/>
          </p:cNvSpPr>
          <p:nvPr>
            <p:ph idx="1"/>
          </p:nvPr>
        </p:nvSpPr>
        <p:spPr>
          <a:xfrm>
            <a:off x="332508" y="1208737"/>
            <a:ext cx="8487641" cy="3148112"/>
          </a:xfrm>
        </p:spPr>
        <p:txBody>
          <a:bodyPr/>
          <a:lstStyle/>
          <a:p>
            <a:pPr marL="0" indent="0">
              <a:buNone/>
            </a:pPr>
            <a:endParaRPr lang="en-GB" sz="3600" dirty="0">
              <a:latin typeface="Calibri" panose="020F0502020204030204" pitchFamily="34" charset="0"/>
              <a:cs typeface="Calibri" panose="020F0502020204030204" pitchFamily="34" charset="0"/>
            </a:endParaRPr>
          </a:p>
          <a:p>
            <a:pPr marL="0" indent="0">
              <a:buNone/>
            </a:pPr>
            <a:endParaRPr lang="en-GB" sz="3600" dirty="0">
              <a:latin typeface="Calibri" panose="020F0502020204030204" pitchFamily="34" charset="0"/>
              <a:cs typeface="Calibri" panose="020F0502020204030204" pitchFamily="34" charset="0"/>
            </a:endParaRPr>
          </a:p>
          <a:p>
            <a:pPr marL="0" indent="0">
              <a:buNone/>
            </a:pPr>
            <a:r>
              <a:rPr lang="en-GB" sz="4400" dirty="0">
                <a:latin typeface="Calibri" panose="020F0502020204030204" pitchFamily="34" charset="0"/>
                <a:cs typeface="Calibri" panose="020F0502020204030204" pitchFamily="34" charset="0"/>
              </a:rPr>
              <a:t>Break </a:t>
            </a:r>
            <a:r>
              <a:rPr lang="en-GB" sz="3600" b="0" dirty="0">
                <a:latin typeface="Calibri" panose="020F0502020204030204" pitchFamily="34" charset="0"/>
                <a:cs typeface="Calibri" panose="020F0502020204030204" pitchFamily="34" charset="0"/>
              </a:rPr>
              <a:t>(10 minutes)</a:t>
            </a:r>
            <a:endParaRPr lang="en-GB" sz="3600" b="0" i="1" dirty="0">
              <a:latin typeface="Calibri" panose="020F0502020204030204" pitchFamily="34" charset="0"/>
              <a:cs typeface="Calibri" panose="020F0502020204030204" pitchFamily="34" charset="0"/>
            </a:endParaRPr>
          </a:p>
        </p:txBody>
      </p:sp>
      <p:pic>
        <p:nvPicPr>
          <p:cNvPr id="5" name="Picture 4" descr="A logo with a smile&#10;&#10;Description automatically generated">
            <a:extLst>
              <a:ext uri="{FF2B5EF4-FFF2-40B4-BE49-F238E27FC236}">
                <a16:creationId xmlns:a16="http://schemas.microsoft.com/office/drawing/2014/main" id="{A16C2DF4-0A51-9298-6E51-5478CC08901D}"/>
              </a:ext>
            </a:extLst>
          </p:cNvPr>
          <p:cNvPicPr>
            <a:picLocks noChangeAspect="1"/>
          </p:cNvPicPr>
          <p:nvPr/>
        </p:nvPicPr>
        <p:blipFill>
          <a:blip r:embed="rId2"/>
          <a:stretch>
            <a:fillRect/>
          </a:stretch>
        </p:blipFill>
        <p:spPr>
          <a:xfrm>
            <a:off x="7048324" y="1208736"/>
            <a:ext cx="1617448" cy="1712593"/>
          </a:xfrm>
          <a:prstGeom prst="rect">
            <a:avLst/>
          </a:prstGeom>
        </p:spPr>
      </p:pic>
    </p:spTree>
    <p:extLst>
      <p:ext uri="{BB962C8B-B14F-4D97-AF65-F5344CB8AC3E}">
        <p14:creationId xmlns:p14="http://schemas.microsoft.com/office/powerpoint/2010/main" val="2384261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001F00-665A-B815-EEEE-0166700952B6}"/>
              </a:ext>
            </a:extLst>
          </p:cNvPr>
          <p:cNvSpPr>
            <a:spLocks noGrp="1"/>
          </p:cNvSpPr>
          <p:nvPr>
            <p:ph idx="1"/>
          </p:nvPr>
        </p:nvSpPr>
        <p:spPr>
          <a:xfrm>
            <a:off x="323850" y="653143"/>
            <a:ext cx="8496300" cy="3703706"/>
          </a:xfrm>
        </p:spPr>
        <p:txBody>
          <a:bodyPr/>
          <a:lstStyle/>
          <a:p>
            <a:pPr marL="0" indent="0">
              <a:buNone/>
            </a:pPr>
            <a:endParaRPr lang="en-GB" sz="3600" dirty="0">
              <a:latin typeface="Calibri" panose="020F0502020204030204" pitchFamily="34" charset="0"/>
              <a:cs typeface="Calibri" panose="020F0502020204030204" pitchFamily="34" charset="0"/>
            </a:endParaRPr>
          </a:p>
          <a:p>
            <a:pPr marL="0" indent="0">
              <a:buNone/>
            </a:pPr>
            <a:endParaRPr lang="en-GB" sz="3600" dirty="0">
              <a:latin typeface="Calibri" panose="020F0502020204030204" pitchFamily="34" charset="0"/>
              <a:cs typeface="Calibri" panose="020F0502020204030204" pitchFamily="34" charset="0"/>
            </a:endParaRPr>
          </a:p>
          <a:p>
            <a:pPr marL="0" indent="0">
              <a:buNone/>
            </a:pPr>
            <a:r>
              <a:rPr lang="en-GB" sz="3600" dirty="0">
                <a:latin typeface="Calibri" panose="020F0502020204030204" pitchFamily="34" charset="0"/>
                <a:cs typeface="Calibri" panose="020F0502020204030204" pitchFamily="34" charset="0"/>
              </a:rPr>
              <a:t>Jeszemma Howl</a:t>
            </a:r>
          </a:p>
          <a:p>
            <a:pPr marL="0" indent="0">
              <a:buNone/>
            </a:pPr>
            <a:r>
              <a:rPr lang="en-GB" sz="3600" b="0" dirty="0">
                <a:latin typeface="Calibri" panose="020F0502020204030204" pitchFamily="34" charset="0"/>
                <a:cs typeface="Calibri" panose="020F0502020204030204" pitchFamily="34" charset="0"/>
              </a:rPr>
              <a:t>Head of Training - Fatherhood Institute</a:t>
            </a:r>
          </a:p>
          <a:p>
            <a:pPr marL="0" indent="0">
              <a:buNone/>
            </a:pPr>
            <a:r>
              <a:rPr lang="en-GB" sz="3600" b="0" i="1" dirty="0">
                <a:latin typeface="Calibri" panose="020F0502020204030204" pitchFamily="34" charset="0"/>
                <a:cs typeface="Calibri" panose="020F0502020204030204" pitchFamily="34" charset="0"/>
              </a:rPr>
              <a:t>Practice example – Fathers Reading Every Day</a:t>
            </a:r>
          </a:p>
        </p:txBody>
      </p:sp>
      <p:pic>
        <p:nvPicPr>
          <p:cNvPr id="4" name="Picture 3" descr="A close-up of a logo&#10;&#10;Description automatically generated">
            <a:extLst>
              <a:ext uri="{FF2B5EF4-FFF2-40B4-BE49-F238E27FC236}">
                <a16:creationId xmlns:a16="http://schemas.microsoft.com/office/drawing/2014/main" id="{9689F3CA-4F18-06CB-2FDC-43837019F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4283" y="4099750"/>
            <a:ext cx="2795868" cy="1444251"/>
          </a:xfrm>
          <a:prstGeom prst="rect">
            <a:avLst/>
          </a:prstGeom>
        </p:spPr>
      </p:pic>
    </p:spTree>
    <p:extLst>
      <p:ext uri="{BB962C8B-B14F-4D97-AF65-F5344CB8AC3E}">
        <p14:creationId xmlns:p14="http://schemas.microsoft.com/office/powerpoint/2010/main" val="2706921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119333B-3DE8-4A6B-A2B3-30EAD5DFD5E2}"/>
              </a:ext>
            </a:extLst>
          </p:cNvPr>
          <p:cNvSpPr txBox="1"/>
          <p:nvPr/>
        </p:nvSpPr>
        <p:spPr>
          <a:xfrm>
            <a:off x="344384" y="1003304"/>
            <a:ext cx="4030475" cy="2425696"/>
          </a:xfrm>
          <a:prstGeom prst="rect">
            <a:avLst/>
          </a:prstGeom>
        </p:spPr>
        <p:txBody>
          <a:bodyPr vert="horz" lIns="68580" tIns="34290" rIns="68580" bIns="34290" rtlCol="0" anchor="b">
            <a:normAutofit/>
          </a:bodyPr>
          <a:lstStyle/>
          <a:p>
            <a:pPr marL="0" marR="0" lvl="0" indent="0" fontAlgn="auto">
              <a:lnSpc>
                <a:spcPct val="90000"/>
              </a:lnSpc>
              <a:spcBef>
                <a:spcPct val="0"/>
              </a:spcBef>
              <a:spcAft>
                <a:spcPts val="450"/>
              </a:spcAft>
              <a:buClrTx/>
              <a:buSzTx/>
              <a:tabLst/>
              <a:defRPr/>
            </a:pPr>
            <a:r>
              <a:rPr lang="en-US" sz="3600" b="1" i="1" dirty="0">
                <a:solidFill>
                  <a:schemeClr val="accent1"/>
                </a:solidFill>
                <a:latin typeface="+mj-lt"/>
                <a:ea typeface="+mj-ea"/>
                <a:cs typeface="+mj-cs"/>
              </a:rPr>
              <a:t>What can you do in ten minutes?</a:t>
            </a:r>
          </a:p>
          <a:p>
            <a:pPr marL="0" marR="0" lvl="0" indent="0" fontAlgn="auto">
              <a:lnSpc>
                <a:spcPct val="90000"/>
              </a:lnSpc>
              <a:spcBef>
                <a:spcPct val="0"/>
              </a:spcBef>
              <a:spcAft>
                <a:spcPts val="450"/>
              </a:spcAft>
              <a:buClrTx/>
              <a:buSzTx/>
              <a:tabLst/>
              <a:defRPr/>
            </a:pPr>
            <a:r>
              <a:rPr lang="en-US" b="1" i="1" dirty="0">
                <a:solidFill>
                  <a:schemeClr val="accent1"/>
                </a:solidFill>
                <a:latin typeface="+mj-lt"/>
                <a:ea typeface="+mj-ea"/>
                <a:cs typeface="+mj-cs"/>
              </a:rPr>
              <a:t>Results from a reading at home </a:t>
            </a:r>
            <a:r>
              <a:rPr lang="en-US" b="1" i="1" dirty="0" err="1">
                <a:solidFill>
                  <a:schemeClr val="accent1"/>
                </a:solidFill>
                <a:latin typeface="+mj-lt"/>
                <a:ea typeface="+mj-ea"/>
                <a:cs typeface="+mj-cs"/>
              </a:rPr>
              <a:t>programme</a:t>
            </a:r>
            <a:r>
              <a:rPr lang="en-US" b="1" i="1" dirty="0">
                <a:solidFill>
                  <a:schemeClr val="accent1"/>
                </a:solidFill>
                <a:latin typeface="+mj-lt"/>
                <a:ea typeface="+mj-ea"/>
                <a:cs typeface="+mj-cs"/>
              </a:rPr>
              <a:t> for fathers</a:t>
            </a:r>
          </a:p>
          <a:p>
            <a:pPr marL="0" marR="0" lvl="0" indent="0" fontAlgn="auto">
              <a:lnSpc>
                <a:spcPct val="90000"/>
              </a:lnSpc>
              <a:spcBef>
                <a:spcPct val="0"/>
              </a:spcBef>
              <a:spcAft>
                <a:spcPts val="450"/>
              </a:spcAft>
              <a:buClrTx/>
              <a:buSzTx/>
              <a:tabLst/>
              <a:defRPr/>
            </a:pPr>
            <a:endParaRPr kumimoji="0" lang="en-US" sz="2325"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a:extLst>
              <a:ext uri="{FF2B5EF4-FFF2-40B4-BE49-F238E27FC236}">
                <a16:creationId xmlns:a16="http://schemas.microsoft.com/office/drawing/2014/main" id="{15351D05-3BB1-A725-DD0A-D6D7066ECA1D}"/>
              </a:ext>
            </a:extLst>
          </p:cNvPr>
          <p:cNvSpPr txBox="1"/>
          <p:nvPr/>
        </p:nvSpPr>
        <p:spPr>
          <a:xfrm>
            <a:off x="441296" y="3429000"/>
            <a:ext cx="3544474" cy="1869019"/>
          </a:xfrm>
          <a:prstGeom prst="rect">
            <a:avLst/>
          </a:prstGeom>
        </p:spPr>
        <p:txBody>
          <a:bodyPr vert="horz" lIns="68580" tIns="34290" rIns="68580" bIns="34290" rtlCol="0" anchor="t">
            <a:normAutofit/>
          </a:bodyPr>
          <a:lstStyle/>
          <a:p>
            <a:pPr>
              <a:lnSpc>
                <a:spcPct val="90000"/>
              </a:lnSpc>
              <a:spcAft>
                <a:spcPts val="450"/>
              </a:spcAft>
            </a:pPr>
            <a:r>
              <a:rPr lang="en-US" sz="2000" dirty="0"/>
              <a:t>Jeszemma Howl</a:t>
            </a:r>
          </a:p>
          <a:p>
            <a:pPr>
              <a:lnSpc>
                <a:spcPct val="90000"/>
              </a:lnSpc>
              <a:spcAft>
                <a:spcPts val="450"/>
              </a:spcAft>
            </a:pPr>
            <a:r>
              <a:rPr lang="en-US" sz="2000" dirty="0"/>
              <a:t>Head of Training, Fatherhood Institute</a:t>
            </a:r>
          </a:p>
          <a:p>
            <a:pPr>
              <a:lnSpc>
                <a:spcPct val="90000"/>
              </a:lnSpc>
              <a:spcAft>
                <a:spcPts val="450"/>
              </a:spcAft>
            </a:pPr>
            <a:r>
              <a:rPr lang="en-US" sz="2000" dirty="0" err="1"/>
              <a:t>j.howl@fatherhoodinstitute.org</a:t>
            </a:r>
            <a:endParaRPr lang="en-US" sz="2000" dirty="0"/>
          </a:p>
        </p:txBody>
      </p:sp>
      <p:pic>
        <p:nvPicPr>
          <p:cNvPr id="9" name="Picture 8" descr="A group of people looking at a computer&#10;&#10;Description automatically generated">
            <a:extLst>
              <a:ext uri="{FF2B5EF4-FFF2-40B4-BE49-F238E27FC236}">
                <a16:creationId xmlns:a16="http://schemas.microsoft.com/office/drawing/2014/main" id="{141F17C0-8E34-44ED-B5EB-9754F3A3C888}"/>
              </a:ext>
            </a:extLst>
          </p:cNvPr>
          <p:cNvPicPr>
            <a:picLocks noChangeAspect="1"/>
          </p:cNvPicPr>
          <p:nvPr/>
        </p:nvPicPr>
        <p:blipFill rotWithShape="1">
          <a:blip r:embed="rId2">
            <a:extLst>
              <a:ext uri="{28A0092B-C50C-407E-A947-70E740481C1C}">
                <a14:useLocalDpi xmlns:a14="http://schemas.microsoft.com/office/drawing/2010/main" val="0"/>
              </a:ext>
            </a:extLst>
          </a:blip>
          <a:srcRect l="18581" r="20481" b="2"/>
          <a:stretch/>
        </p:blipFill>
        <p:spPr>
          <a:xfrm>
            <a:off x="4464084" y="430027"/>
            <a:ext cx="2251181" cy="2585876"/>
          </a:xfrm>
          <a:prstGeom prst="rect">
            <a:avLst/>
          </a:prstGeom>
        </p:spPr>
      </p:pic>
      <p:pic>
        <p:nvPicPr>
          <p:cNvPr id="11" name="Picture 10" descr="A picture containing person, sitting, child, baby&#10;&#10;Description automatically generated">
            <a:extLst>
              <a:ext uri="{FF2B5EF4-FFF2-40B4-BE49-F238E27FC236}">
                <a16:creationId xmlns:a16="http://schemas.microsoft.com/office/drawing/2014/main" id="{589B346A-4575-420C-956F-6DA9BF804CCE}"/>
              </a:ext>
            </a:extLst>
          </p:cNvPr>
          <p:cNvPicPr>
            <a:picLocks noChangeAspect="1"/>
          </p:cNvPicPr>
          <p:nvPr/>
        </p:nvPicPr>
        <p:blipFill rotWithShape="1">
          <a:blip r:embed="rId3">
            <a:extLst>
              <a:ext uri="{28A0092B-C50C-407E-A947-70E740481C1C}">
                <a14:useLocalDpi xmlns:a14="http://schemas.microsoft.com/office/drawing/2010/main" val="0"/>
              </a:ext>
            </a:extLst>
          </a:blip>
          <a:srcRect r="4" b="13804"/>
          <a:stretch/>
        </p:blipFill>
        <p:spPr>
          <a:xfrm>
            <a:off x="6715265" y="430026"/>
            <a:ext cx="2249919" cy="2585874"/>
          </a:xfrm>
          <a:prstGeom prst="rect">
            <a:avLst/>
          </a:prstGeom>
        </p:spPr>
      </p:pic>
      <p:pic>
        <p:nvPicPr>
          <p:cNvPr id="4" name="Content Placeholder 3" descr="A group of people in a room with balloons&#10;&#10;Description automatically generated">
            <a:extLst>
              <a:ext uri="{FF2B5EF4-FFF2-40B4-BE49-F238E27FC236}">
                <a16:creationId xmlns:a16="http://schemas.microsoft.com/office/drawing/2014/main" id="{1196CF4A-9FEA-4AE4-BF11-429C355F1904}"/>
              </a:ext>
            </a:extLst>
          </p:cNvPr>
          <p:cNvPicPr>
            <a:picLocks noGrp="1" noChangeAspect="1"/>
          </p:cNvPicPr>
          <p:nvPr>
            <p:ph idx="1"/>
          </p:nvPr>
        </p:nvPicPr>
        <p:blipFill rotWithShape="1">
          <a:blip r:embed="rId4"/>
          <a:srcRect l="12620" r="23917" b="-1"/>
          <a:stretch/>
        </p:blipFill>
        <p:spPr>
          <a:xfrm>
            <a:off x="4464084" y="3015900"/>
            <a:ext cx="2251181" cy="2571749"/>
          </a:xfrm>
          <a:prstGeom prst="rect">
            <a:avLst/>
          </a:prstGeom>
        </p:spPr>
      </p:pic>
      <p:pic>
        <p:nvPicPr>
          <p:cNvPr id="5" name="Picture 4" descr="A logo with hands on it&#10;&#10;Description automatically generated">
            <a:extLst>
              <a:ext uri="{FF2B5EF4-FFF2-40B4-BE49-F238E27FC236}">
                <a16:creationId xmlns:a16="http://schemas.microsoft.com/office/drawing/2014/main" id="{C7139CF6-F539-46E8-99C1-310A0C1ED3E4}"/>
              </a:ext>
            </a:extLst>
          </p:cNvPr>
          <p:cNvPicPr>
            <a:picLocks noChangeAspect="1"/>
          </p:cNvPicPr>
          <p:nvPr/>
        </p:nvPicPr>
        <p:blipFill rotWithShape="1">
          <a:blip r:embed="rId5"/>
          <a:srcRect l="10454" r="10138" b="-3"/>
          <a:stretch/>
        </p:blipFill>
        <p:spPr>
          <a:xfrm>
            <a:off x="6714634" y="3015898"/>
            <a:ext cx="2251182" cy="2571750"/>
          </a:xfrm>
          <a:prstGeom prst="rect">
            <a:avLst/>
          </a:prstGeom>
        </p:spPr>
      </p:pic>
    </p:spTree>
    <p:extLst>
      <p:ext uri="{BB962C8B-B14F-4D97-AF65-F5344CB8AC3E}">
        <p14:creationId xmlns:p14="http://schemas.microsoft.com/office/powerpoint/2010/main" val="93694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A5843-323F-CBEA-C482-16E1572B3203}"/>
              </a:ext>
            </a:extLst>
          </p:cNvPr>
          <p:cNvSpPr>
            <a:spLocks noGrp="1"/>
          </p:cNvSpPr>
          <p:nvPr>
            <p:ph type="title"/>
          </p:nvPr>
        </p:nvSpPr>
        <p:spPr>
          <a:xfrm>
            <a:off x="296292" y="363163"/>
            <a:ext cx="4121330" cy="1948703"/>
          </a:xfrm>
        </p:spPr>
        <p:txBody>
          <a:bodyPr anchor="b">
            <a:noAutofit/>
          </a:bodyPr>
          <a:lstStyle/>
          <a:p>
            <a:r>
              <a:rPr lang="en-GB" sz="3600" dirty="0"/>
              <a:t>10  Minutes to tell you why ten minutes matters</a:t>
            </a:r>
          </a:p>
        </p:txBody>
      </p:sp>
      <p:sp>
        <p:nvSpPr>
          <p:cNvPr id="3" name="Content Placeholder 2">
            <a:extLst>
              <a:ext uri="{FF2B5EF4-FFF2-40B4-BE49-F238E27FC236}">
                <a16:creationId xmlns:a16="http://schemas.microsoft.com/office/drawing/2014/main" id="{84BBE1B0-B5E9-17D8-9D16-82CA2E2D4BFE}"/>
              </a:ext>
            </a:extLst>
          </p:cNvPr>
          <p:cNvSpPr>
            <a:spLocks noGrp="1"/>
          </p:cNvSpPr>
          <p:nvPr>
            <p:ph idx="1"/>
          </p:nvPr>
        </p:nvSpPr>
        <p:spPr>
          <a:xfrm>
            <a:off x="152292" y="2535239"/>
            <a:ext cx="4110951" cy="2868034"/>
          </a:xfrm>
        </p:spPr>
        <p:txBody>
          <a:bodyPr>
            <a:normAutofit/>
          </a:bodyPr>
          <a:lstStyle/>
          <a:p>
            <a:r>
              <a:rPr lang="en-GB" sz="2000" dirty="0"/>
              <a:t>4 week home –based reading programme</a:t>
            </a:r>
          </a:p>
          <a:p>
            <a:r>
              <a:rPr lang="en-GB" sz="2000" dirty="0"/>
              <a:t>Any Fathers and father-figures</a:t>
            </a:r>
          </a:p>
          <a:p>
            <a:r>
              <a:rPr lang="en-GB" sz="2000" dirty="0"/>
              <a:t>Any age child</a:t>
            </a:r>
          </a:p>
          <a:p>
            <a:r>
              <a:rPr lang="en-GB" sz="2000" dirty="0"/>
              <a:t>Nurseries, schools, libraries, family support, prisons, Big Lottery sites, Family Hubs</a:t>
            </a:r>
          </a:p>
          <a:p>
            <a:endParaRPr lang="en-GB" sz="1650" dirty="0"/>
          </a:p>
          <a:p>
            <a:endParaRPr lang="en-GB" sz="1650" dirty="0"/>
          </a:p>
        </p:txBody>
      </p:sp>
      <p:pic>
        <p:nvPicPr>
          <p:cNvPr id="6" name="Picture 5">
            <a:extLst>
              <a:ext uri="{FF2B5EF4-FFF2-40B4-BE49-F238E27FC236}">
                <a16:creationId xmlns:a16="http://schemas.microsoft.com/office/drawing/2014/main" id="{407285A8-0B07-D485-3F28-C4BE4DB5F1BB}"/>
              </a:ext>
            </a:extLst>
          </p:cNvPr>
          <p:cNvPicPr>
            <a:picLocks noChangeAspect="1"/>
          </p:cNvPicPr>
          <p:nvPr/>
        </p:nvPicPr>
        <p:blipFill>
          <a:blip r:embed="rId3"/>
          <a:stretch>
            <a:fillRect/>
          </a:stretch>
        </p:blipFill>
        <p:spPr>
          <a:xfrm>
            <a:off x="4572000" y="418183"/>
            <a:ext cx="2036102" cy="2868034"/>
          </a:xfrm>
          <a:prstGeom prst="rect">
            <a:avLst/>
          </a:prstGeom>
        </p:spPr>
      </p:pic>
      <p:pic>
        <p:nvPicPr>
          <p:cNvPr id="5" name="Picture 4">
            <a:extLst>
              <a:ext uri="{FF2B5EF4-FFF2-40B4-BE49-F238E27FC236}">
                <a16:creationId xmlns:a16="http://schemas.microsoft.com/office/drawing/2014/main" id="{AFD9FC64-AD0D-D859-9D4F-1B7051700EAE}"/>
              </a:ext>
            </a:extLst>
          </p:cNvPr>
          <p:cNvPicPr>
            <a:picLocks noChangeAspect="1"/>
          </p:cNvPicPr>
          <p:nvPr/>
        </p:nvPicPr>
        <p:blipFill rotWithShape="1">
          <a:blip r:embed="rId4"/>
          <a:srcRect l="3463" r="2918" b="-3"/>
          <a:stretch/>
        </p:blipFill>
        <p:spPr>
          <a:xfrm>
            <a:off x="6616290" y="573339"/>
            <a:ext cx="2375418" cy="2570095"/>
          </a:xfrm>
          <a:prstGeom prst="rect">
            <a:avLst/>
          </a:prstGeom>
        </p:spPr>
      </p:pic>
      <p:pic>
        <p:nvPicPr>
          <p:cNvPr id="7" name="Picture 6">
            <a:extLst>
              <a:ext uri="{FF2B5EF4-FFF2-40B4-BE49-F238E27FC236}">
                <a16:creationId xmlns:a16="http://schemas.microsoft.com/office/drawing/2014/main" id="{49D9889C-1D08-B235-261E-5B73CA6DB811}"/>
              </a:ext>
            </a:extLst>
          </p:cNvPr>
          <p:cNvPicPr>
            <a:picLocks noChangeAspect="1"/>
          </p:cNvPicPr>
          <p:nvPr/>
        </p:nvPicPr>
        <p:blipFill>
          <a:blip r:embed="rId5"/>
          <a:stretch>
            <a:fillRect/>
          </a:stretch>
        </p:blipFill>
        <p:spPr>
          <a:xfrm>
            <a:off x="4339954" y="3429000"/>
            <a:ext cx="4651754" cy="2570095"/>
          </a:xfrm>
          <a:prstGeom prst="rect">
            <a:avLst/>
          </a:prstGeom>
        </p:spPr>
      </p:pic>
      <p:sp>
        <p:nvSpPr>
          <p:cNvPr id="4" name="Footer Placeholder 3">
            <a:extLst>
              <a:ext uri="{FF2B5EF4-FFF2-40B4-BE49-F238E27FC236}">
                <a16:creationId xmlns:a16="http://schemas.microsoft.com/office/drawing/2014/main" id="{CB8F7699-9F9C-0CFE-3B53-BC32591DA22C}"/>
              </a:ext>
            </a:extLst>
          </p:cNvPr>
          <p:cNvSpPr>
            <a:spLocks noGrp="1"/>
          </p:cNvSpPr>
          <p:nvPr>
            <p:ph type="ftr" sz="quarter" idx="11"/>
          </p:nvPr>
        </p:nvSpPr>
        <p:spPr>
          <a:xfrm>
            <a:off x="1919632" y="5734758"/>
            <a:ext cx="3086100" cy="273844"/>
          </a:xfrm>
        </p:spPr>
        <p:txBody>
          <a:bodyPr>
            <a:normAutofit/>
          </a:bodyPr>
          <a:lstStyle/>
          <a:p>
            <a:pPr>
              <a:spcAft>
                <a:spcPts val="450"/>
              </a:spcAft>
            </a:pPr>
            <a:r>
              <a:rPr lang="en-GB" dirty="0">
                <a:hlinkClick r:id="rId6"/>
              </a:rPr>
              <a:t>www.fatherhoodinstitute.org</a:t>
            </a:r>
            <a:r>
              <a:rPr lang="en-GB" dirty="0"/>
              <a:t> </a:t>
            </a:r>
          </a:p>
        </p:txBody>
      </p:sp>
    </p:spTree>
    <p:extLst>
      <p:ext uri="{BB962C8B-B14F-4D97-AF65-F5344CB8AC3E}">
        <p14:creationId xmlns:p14="http://schemas.microsoft.com/office/powerpoint/2010/main" val="3982226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371BB-5360-CD8B-91E8-2626CDB02A72}"/>
              </a:ext>
            </a:extLst>
          </p:cNvPr>
          <p:cNvSpPr>
            <a:spLocks noGrp="1"/>
          </p:cNvSpPr>
          <p:nvPr>
            <p:ph type="title"/>
          </p:nvPr>
        </p:nvSpPr>
        <p:spPr>
          <a:xfrm>
            <a:off x="299666" y="571186"/>
            <a:ext cx="3420438" cy="846051"/>
          </a:xfrm>
        </p:spPr>
        <p:txBody>
          <a:bodyPr anchor="ctr">
            <a:normAutofit/>
          </a:bodyPr>
          <a:lstStyle/>
          <a:p>
            <a:r>
              <a:rPr lang="en-GB" sz="4000" dirty="0"/>
              <a:t>How it works</a:t>
            </a:r>
          </a:p>
        </p:txBody>
      </p:sp>
      <p:sp>
        <p:nvSpPr>
          <p:cNvPr id="3" name="Content Placeholder 2">
            <a:extLst>
              <a:ext uri="{FF2B5EF4-FFF2-40B4-BE49-F238E27FC236}">
                <a16:creationId xmlns:a16="http://schemas.microsoft.com/office/drawing/2014/main" id="{3B124ECB-AE03-79FD-8F51-7275A3271016}"/>
              </a:ext>
            </a:extLst>
          </p:cNvPr>
          <p:cNvSpPr>
            <a:spLocks noGrp="1"/>
          </p:cNvSpPr>
          <p:nvPr>
            <p:ph idx="1"/>
          </p:nvPr>
        </p:nvSpPr>
        <p:spPr>
          <a:xfrm>
            <a:off x="223192" y="1781958"/>
            <a:ext cx="3895630" cy="3944472"/>
          </a:xfrm>
        </p:spPr>
        <p:txBody>
          <a:bodyPr anchor="ctr">
            <a:noAutofit/>
          </a:bodyPr>
          <a:lstStyle/>
          <a:p>
            <a:r>
              <a:rPr lang="en-GB" sz="1700" dirty="0"/>
              <a:t>Fathers are given a reading diary</a:t>
            </a:r>
          </a:p>
          <a:p>
            <a:r>
              <a:rPr lang="en-GB" sz="1700" dirty="0"/>
              <a:t>Ideas, tips and activities</a:t>
            </a:r>
          </a:p>
          <a:p>
            <a:r>
              <a:rPr lang="en-GB" sz="1700" dirty="0"/>
              <a:t>Information on why this is important</a:t>
            </a:r>
          </a:p>
          <a:p>
            <a:r>
              <a:rPr lang="en-GB" sz="1700" dirty="0"/>
              <a:t>Light-touch, positive, encouraging and celebratory</a:t>
            </a:r>
          </a:p>
          <a:p>
            <a:endParaRPr lang="en-GB" sz="1700" dirty="0"/>
          </a:p>
          <a:p>
            <a:pPr marL="0" indent="0" algn="ctr">
              <a:buNone/>
            </a:pPr>
            <a:r>
              <a:rPr lang="en-GB" sz="1700" i="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“I loved spending time with daddy”</a:t>
            </a:r>
          </a:p>
          <a:p>
            <a:pPr marL="0" indent="0" algn="ctr">
              <a:buNone/>
            </a:pPr>
            <a:endParaRPr lang="en-GB" sz="1700" i="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GB" sz="1700" i="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“normally I wouldn’t get the opportunity to be read to and </a:t>
            </a:r>
            <a:r>
              <a:rPr lang="en-GB" sz="1700" b="1" i="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daddy enjoys me listening to him </a:t>
            </a:r>
            <a:r>
              <a:rPr lang="en-GB" sz="1700" i="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while he reads fantastic books.”</a:t>
            </a:r>
          </a:p>
          <a:p>
            <a:endParaRPr lang="en-GB" sz="1700" dirty="0"/>
          </a:p>
        </p:txBody>
      </p:sp>
      <p:pic>
        <p:nvPicPr>
          <p:cNvPr id="6" name="Picture 5" descr="Father reading to disabled child">
            <a:extLst>
              <a:ext uri="{FF2B5EF4-FFF2-40B4-BE49-F238E27FC236}">
                <a16:creationId xmlns:a16="http://schemas.microsoft.com/office/drawing/2014/main" id="{EAEF42B5-93EC-599F-56DE-566A459F53C2}"/>
              </a:ext>
            </a:extLst>
          </p:cNvPr>
          <p:cNvPicPr>
            <a:picLocks noChangeAspect="1"/>
          </p:cNvPicPr>
          <p:nvPr/>
        </p:nvPicPr>
        <p:blipFill rotWithShape="1">
          <a:blip r:embed="rId2">
            <a:extLst>
              <a:ext uri="{28A0092B-C50C-407E-A947-70E740481C1C}">
                <a14:useLocalDpi xmlns:a14="http://schemas.microsoft.com/office/drawing/2010/main" val="0"/>
              </a:ext>
            </a:extLst>
          </a:blip>
          <a:srcRect l="24820" r="6322" b="1"/>
          <a:stretch/>
        </p:blipFill>
        <p:spPr>
          <a:xfrm>
            <a:off x="4460464" y="1009403"/>
            <a:ext cx="4530549" cy="4391833"/>
          </a:xfrm>
          <a:prstGeom prst="rect">
            <a:avLst/>
          </a:prstGeom>
        </p:spPr>
      </p:pic>
      <p:sp>
        <p:nvSpPr>
          <p:cNvPr id="4" name="Footer Placeholder 3">
            <a:extLst>
              <a:ext uri="{FF2B5EF4-FFF2-40B4-BE49-F238E27FC236}">
                <a16:creationId xmlns:a16="http://schemas.microsoft.com/office/drawing/2014/main" id="{23B2F95C-CCF3-D0C7-F4F7-00F114030511}"/>
              </a:ext>
            </a:extLst>
          </p:cNvPr>
          <p:cNvSpPr>
            <a:spLocks noGrp="1"/>
          </p:cNvSpPr>
          <p:nvPr>
            <p:ph type="ftr" sz="quarter" idx="11"/>
          </p:nvPr>
        </p:nvSpPr>
        <p:spPr>
          <a:xfrm>
            <a:off x="4264357" y="5726430"/>
            <a:ext cx="2288150" cy="273844"/>
          </a:xfrm>
        </p:spPr>
        <p:txBody>
          <a:bodyPr>
            <a:normAutofit/>
          </a:bodyPr>
          <a:lstStyle/>
          <a:p>
            <a:pPr algn="l">
              <a:spcAft>
                <a:spcPts val="450"/>
              </a:spcAft>
            </a:pPr>
            <a:r>
              <a:rPr lang="en-GB"/>
              <a:t>fathers reading every day</a:t>
            </a:r>
          </a:p>
        </p:txBody>
      </p:sp>
    </p:spTree>
    <p:extLst>
      <p:ext uri="{BB962C8B-B14F-4D97-AF65-F5344CB8AC3E}">
        <p14:creationId xmlns:p14="http://schemas.microsoft.com/office/powerpoint/2010/main" val="821341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4A6C6-C11A-F2EA-D015-85A2CADD0690}"/>
              </a:ext>
            </a:extLst>
          </p:cNvPr>
          <p:cNvSpPr>
            <a:spLocks noGrp="1"/>
          </p:cNvSpPr>
          <p:nvPr>
            <p:ph type="title"/>
          </p:nvPr>
        </p:nvSpPr>
        <p:spPr>
          <a:xfrm>
            <a:off x="382794" y="285519"/>
            <a:ext cx="3420438" cy="846051"/>
          </a:xfrm>
        </p:spPr>
        <p:txBody>
          <a:bodyPr anchor="ctr">
            <a:normAutofit/>
          </a:bodyPr>
          <a:lstStyle/>
          <a:p>
            <a:r>
              <a:rPr lang="en-GB" sz="4000" dirty="0"/>
              <a:t>How it works</a:t>
            </a:r>
          </a:p>
        </p:txBody>
      </p:sp>
      <p:sp>
        <p:nvSpPr>
          <p:cNvPr id="10" name="Content Placeholder 9">
            <a:extLst>
              <a:ext uri="{FF2B5EF4-FFF2-40B4-BE49-F238E27FC236}">
                <a16:creationId xmlns:a16="http://schemas.microsoft.com/office/drawing/2014/main" id="{7489B9F4-D9C8-4C6A-F394-565263D5FE2B}"/>
              </a:ext>
            </a:extLst>
          </p:cNvPr>
          <p:cNvSpPr>
            <a:spLocks noGrp="1"/>
          </p:cNvSpPr>
          <p:nvPr>
            <p:ph idx="1"/>
          </p:nvPr>
        </p:nvSpPr>
        <p:spPr>
          <a:xfrm>
            <a:off x="130628" y="1793174"/>
            <a:ext cx="5130141" cy="3933256"/>
          </a:xfrm>
        </p:spPr>
        <p:txBody>
          <a:bodyPr anchor="ctr">
            <a:noAutofit/>
          </a:bodyPr>
          <a:lstStyle/>
          <a:p>
            <a:r>
              <a:rPr lang="en-US" sz="1700" dirty="0"/>
              <a:t>Fathers read at home with their children for set times per day</a:t>
            </a:r>
          </a:p>
          <a:p>
            <a:pPr marL="0" indent="0">
              <a:buNone/>
            </a:pPr>
            <a:r>
              <a:rPr lang="en-US" sz="1700" dirty="0"/>
              <a:t>(average ten minutes a day, rising to 20 minutes)</a:t>
            </a:r>
          </a:p>
          <a:p>
            <a:r>
              <a:rPr lang="en-US" sz="1700" dirty="0"/>
              <a:t>Read anything, and anywhere</a:t>
            </a:r>
          </a:p>
          <a:p>
            <a:r>
              <a:rPr lang="en-US" sz="1700" dirty="0"/>
              <a:t>Read in any language</a:t>
            </a:r>
          </a:p>
          <a:p>
            <a:r>
              <a:rPr lang="en-US" sz="1700" dirty="0"/>
              <a:t>Jot down what they have read and for how long – all achievements are celebrated</a:t>
            </a:r>
          </a:p>
          <a:p>
            <a:pPr>
              <a:spcAft>
                <a:spcPts val="1200"/>
              </a:spcAft>
            </a:pPr>
            <a:r>
              <a:rPr lang="en-GB" sz="1700" dirty="0"/>
              <a:t>Contact is made with fathers during the four weeks to see how they are doing</a:t>
            </a:r>
            <a:endParaRPr lang="en-US" sz="1700" dirty="0"/>
          </a:p>
          <a:p>
            <a:pPr marL="0" indent="0" algn="ctr">
              <a:buNone/>
            </a:pPr>
            <a:r>
              <a:rPr lang="en-GB" sz="1700" i="1" dirty="0">
                <a:solidFill>
                  <a:schemeClr val="accent2"/>
                </a:solidFill>
              </a:rPr>
              <a:t>“Fathers Reading Every Day – enjoy it, do it with (child’s name). she asked me a lot about the stories I read. Laughing! And also good for the fathers, gives you confidence to play a role character of the story with (child’s name). I try to read every day since FRED!”</a:t>
            </a:r>
          </a:p>
          <a:p>
            <a:endParaRPr lang="en-US" sz="1700" dirty="0"/>
          </a:p>
        </p:txBody>
      </p:sp>
      <p:pic>
        <p:nvPicPr>
          <p:cNvPr id="6" name="Content Placeholder 5" descr="Father reading to baby">
            <a:extLst>
              <a:ext uri="{FF2B5EF4-FFF2-40B4-BE49-F238E27FC236}">
                <a16:creationId xmlns:a16="http://schemas.microsoft.com/office/drawing/2014/main" id="{C5C0E1E4-5F24-359E-EDDC-147CA1D0FE6F}"/>
              </a:ext>
            </a:extLst>
          </p:cNvPr>
          <p:cNvPicPr>
            <a:picLocks noChangeAspect="1"/>
          </p:cNvPicPr>
          <p:nvPr/>
        </p:nvPicPr>
        <p:blipFill rotWithShape="1">
          <a:blip r:embed="rId2">
            <a:extLst>
              <a:ext uri="{28A0092B-C50C-407E-A947-70E740481C1C}">
                <a14:useLocalDpi xmlns:a14="http://schemas.microsoft.com/office/drawing/2010/main" val="0"/>
              </a:ext>
            </a:extLst>
          </a:blip>
          <a:srcRect l="33471" r="8503" b="2"/>
          <a:stretch/>
        </p:blipFill>
        <p:spPr>
          <a:xfrm>
            <a:off x="5366949" y="1405360"/>
            <a:ext cx="3646421" cy="3534775"/>
          </a:xfrm>
          <a:prstGeom prst="rect">
            <a:avLst/>
          </a:prstGeom>
        </p:spPr>
      </p:pic>
      <p:sp>
        <p:nvSpPr>
          <p:cNvPr id="4" name="Footer Placeholder 3">
            <a:extLst>
              <a:ext uri="{FF2B5EF4-FFF2-40B4-BE49-F238E27FC236}">
                <a16:creationId xmlns:a16="http://schemas.microsoft.com/office/drawing/2014/main" id="{701BAC39-5BB9-E04D-D596-0BE9288901DE}"/>
              </a:ext>
            </a:extLst>
          </p:cNvPr>
          <p:cNvSpPr>
            <a:spLocks noGrp="1"/>
          </p:cNvSpPr>
          <p:nvPr>
            <p:ph type="ftr" sz="quarter" idx="11"/>
          </p:nvPr>
        </p:nvSpPr>
        <p:spPr>
          <a:xfrm>
            <a:off x="4264357" y="5726430"/>
            <a:ext cx="2288150" cy="273844"/>
          </a:xfrm>
        </p:spPr>
        <p:txBody>
          <a:bodyPr>
            <a:normAutofit/>
          </a:bodyPr>
          <a:lstStyle/>
          <a:p>
            <a:pPr algn="l">
              <a:spcAft>
                <a:spcPts val="450"/>
              </a:spcAft>
            </a:pPr>
            <a:r>
              <a:rPr lang="en-GB"/>
              <a:t>fathers reading every day</a:t>
            </a:r>
          </a:p>
        </p:txBody>
      </p:sp>
    </p:spTree>
    <p:extLst>
      <p:ext uri="{BB962C8B-B14F-4D97-AF65-F5344CB8AC3E}">
        <p14:creationId xmlns:p14="http://schemas.microsoft.com/office/powerpoint/2010/main" val="1535099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88FDC5-E040-80E3-57EB-E07CECC364A9}"/>
              </a:ext>
            </a:extLst>
          </p:cNvPr>
          <p:cNvSpPr>
            <a:spLocks noGrp="1"/>
          </p:cNvSpPr>
          <p:nvPr>
            <p:ph type="dt" sz="half" idx="10"/>
          </p:nvPr>
        </p:nvSpPr>
        <p:spPr/>
        <p:txBody>
          <a:bodyPr/>
          <a:lstStyle/>
          <a:p>
            <a:fld id="{644A63AC-F44E-3342-B84A-07A627C100F3}" type="datetime1">
              <a:rPr lang="en-US" smtClean="0"/>
              <a:t>3/5/2024</a:t>
            </a:fld>
            <a:endParaRPr lang="en-US"/>
          </a:p>
        </p:txBody>
      </p:sp>
      <p:sp>
        <p:nvSpPr>
          <p:cNvPr id="5" name="Slide Number Placeholder 4">
            <a:extLst>
              <a:ext uri="{FF2B5EF4-FFF2-40B4-BE49-F238E27FC236}">
                <a16:creationId xmlns:a16="http://schemas.microsoft.com/office/drawing/2014/main" id="{A41E1FC5-B78E-3EC9-FFCC-C74E7B4B5A72}"/>
              </a:ext>
            </a:extLst>
          </p:cNvPr>
          <p:cNvSpPr>
            <a:spLocks noGrp="1"/>
          </p:cNvSpPr>
          <p:nvPr>
            <p:ph type="sldNum" sz="quarter" idx="12"/>
          </p:nvPr>
        </p:nvSpPr>
        <p:spPr/>
        <p:txBody>
          <a:bodyPr/>
          <a:lstStyle/>
          <a:p>
            <a:fld id="{D75DD9FC-7002-FC4D-9FFD-B33879AEBBDF}" type="slidenum">
              <a:rPr lang="en-US" smtClean="0"/>
              <a:t>47</a:t>
            </a:fld>
            <a:endParaRPr lang="en-US"/>
          </a:p>
        </p:txBody>
      </p:sp>
      <p:graphicFrame>
        <p:nvGraphicFramePr>
          <p:cNvPr id="6" name="Diagram 5">
            <a:extLst>
              <a:ext uri="{FF2B5EF4-FFF2-40B4-BE49-F238E27FC236}">
                <a16:creationId xmlns:a16="http://schemas.microsoft.com/office/drawing/2014/main" id="{2B37A023-34AB-1743-A3DB-1F34853D7D60}"/>
              </a:ext>
            </a:extLst>
          </p:cNvPr>
          <p:cNvGraphicFramePr/>
          <p:nvPr/>
        </p:nvGraphicFramePr>
        <p:xfrm>
          <a:off x="2826026" y="153501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logo with hands on it&#10;&#10;Description automatically generated">
            <a:extLst>
              <a:ext uri="{FF2B5EF4-FFF2-40B4-BE49-F238E27FC236}">
                <a16:creationId xmlns:a16="http://schemas.microsoft.com/office/drawing/2014/main" id="{555CFA3F-3174-B4E3-DB46-F46A955C6F19}"/>
              </a:ext>
            </a:extLst>
          </p:cNvPr>
          <p:cNvPicPr>
            <a:picLocks noChangeAspect="1"/>
          </p:cNvPicPr>
          <p:nvPr/>
        </p:nvPicPr>
        <p:blipFill rotWithShape="1">
          <a:blip r:embed="rId7"/>
          <a:srcRect l="10454" r="10138" b="-3"/>
          <a:stretch/>
        </p:blipFill>
        <p:spPr>
          <a:xfrm>
            <a:off x="424084" y="2281136"/>
            <a:ext cx="2251182" cy="2571750"/>
          </a:xfrm>
          <a:prstGeom prst="rect">
            <a:avLst/>
          </a:prstGeom>
        </p:spPr>
      </p:pic>
    </p:spTree>
    <p:extLst>
      <p:ext uri="{BB962C8B-B14F-4D97-AF65-F5344CB8AC3E}">
        <p14:creationId xmlns:p14="http://schemas.microsoft.com/office/powerpoint/2010/main" val="475842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A5A3-6C0E-CD7C-4AD5-12721E8A76A1}"/>
              </a:ext>
            </a:extLst>
          </p:cNvPr>
          <p:cNvSpPr>
            <a:spLocks noGrp="1"/>
          </p:cNvSpPr>
          <p:nvPr>
            <p:ph type="title"/>
          </p:nvPr>
        </p:nvSpPr>
        <p:spPr>
          <a:xfrm>
            <a:off x="825941" y="690883"/>
            <a:ext cx="7488548" cy="537519"/>
          </a:xfrm>
        </p:spPr>
        <p:txBody>
          <a:bodyPr anchor="b">
            <a:noAutofit/>
          </a:bodyPr>
          <a:lstStyle/>
          <a:p>
            <a:r>
              <a:rPr lang="en-GB" sz="4000" dirty="0"/>
              <a:t>Why?</a:t>
            </a:r>
          </a:p>
        </p:txBody>
      </p:sp>
      <p:sp>
        <p:nvSpPr>
          <p:cNvPr id="11" name="Date Placeholder 3">
            <a:extLst>
              <a:ext uri="{FF2B5EF4-FFF2-40B4-BE49-F238E27FC236}">
                <a16:creationId xmlns:a16="http://schemas.microsoft.com/office/drawing/2014/main" id="{DEEFD2E6-675A-71FF-5E2D-4E4DAB57448D}"/>
              </a:ext>
            </a:extLst>
          </p:cNvPr>
          <p:cNvSpPr>
            <a:spLocks noGrp="1"/>
          </p:cNvSpPr>
          <p:nvPr>
            <p:ph type="dt" sz="half" idx="10"/>
          </p:nvPr>
        </p:nvSpPr>
        <p:spPr>
          <a:xfrm>
            <a:off x="7246046" y="5599870"/>
            <a:ext cx="871152" cy="273844"/>
          </a:xfrm>
        </p:spPr>
        <p:txBody>
          <a:bodyPr/>
          <a:lstStyle/>
          <a:p>
            <a:pPr>
              <a:spcAft>
                <a:spcPts val="450"/>
              </a:spcAft>
            </a:pPr>
            <a:fld id="{5DBA0BAE-A058-EA4C-BEF4-E0398A790671}" type="datetime6">
              <a:rPr lang="en-US" smtClean="0"/>
              <a:pPr>
                <a:spcAft>
                  <a:spcPts val="450"/>
                </a:spcAft>
              </a:pPr>
              <a:t>March 24</a:t>
            </a:fld>
            <a:endParaRPr lang="en-NL"/>
          </a:p>
        </p:txBody>
      </p:sp>
      <p:sp>
        <p:nvSpPr>
          <p:cNvPr id="13" name="Slide Number Placeholder 4">
            <a:extLst>
              <a:ext uri="{FF2B5EF4-FFF2-40B4-BE49-F238E27FC236}">
                <a16:creationId xmlns:a16="http://schemas.microsoft.com/office/drawing/2014/main" id="{8988FF7E-6886-0B70-B9E1-72CAB66F11A8}"/>
              </a:ext>
            </a:extLst>
          </p:cNvPr>
          <p:cNvSpPr>
            <a:spLocks noGrp="1"/>
          </p:cNvSpPr>
          <p:nvPr>
            <p:ph type="sldNum" sz="quarter" idx="12"/>
          </p:nvPr>
        </p:nvSpPr>
        <p:spPr>
          <a:xfrm>
            <a:off x="8117198" y="5601587"/>
            <a:ext cx="396962" cy="272700"/>
          </a:xfrm>
        </p:spPr>
        <p:txBody>
          <a:bodyPr/>
          <a:lstStyle/>
          <a:p>
            <a:pPr>
              <a:spcAft>
                <a:spcPts val="450"/>
              </a:spcAft>
            </a:pPr>
            <a:fld id="{B100C351-7C1A-2F4E-8C93-A1607502602D}" type="slidenum">
              <a:rPr lang="en-NL" smtClean="0"/>
              <a:pPr>
                <a:spcAft>
                  <a:spcPts val="450"/>
                </a:spcAft>
              </a:pPr>
              <a:t>48</a:t>
            </a:fld>
            <a:endParaRPr lang="en-NL"/>
          </a:p>
        </p:txBody>
      </p:sp>
      <p:sp>
        <p:nvSpPr>
          <p:cNvPr id="3" name="Content Placeholder 2">
            <a:extLst>
              <a:ext uri="{FF2B5EF4-FFF2-40B4-BE49-F238E27FC236}">
                <a16:creationId xmlns:a16="http://schemas.microsoft.com/office/drawing/2014/main" id="{D1BFFA89-C076-E93A-751C-19AFB5D8D493}"/>
              </a:ext>
            </a:extLst>
          </p:cNvPr>
          <p:cNvSpPr>
            <a:spLocks noGrp="1"/>
          </p:cNvSpPr>
          <p:nvPr>
            <p:ph type="body" idx="34"/>
          </p:nvPr>
        </p:nvSpPr>
        <p:spPr>
          <a:xfrm>
            <a:off x="486888" y="1228403"/>
            <a:ext cx="8193974" cy="4091742"/>
          </a:xfrm>
        </p:spPr>
        <p:txBody>
          <a:bodyPr>
            <a:noAutofit/>
          </a:bodyPr>
          <a:lstStyle/>
          <a:p>
            <a:pPr marL="82153" indent="0">
              <a:buNone/>
            </a:pPr>
            <a:r>
              <a:rPr lang="en-GB" sz="1600" dirty="0"/>
              <a:t>Major studies across the world which follow families over time have found fathers’ involvement with their children linked with their higher educational achievement and higher educational /occupational mobility relative to their parents (</a:t>
            </a:r>
            <a:r>
              <a:rPr lang="en-GB" sz="1600" dirty="0" err="1"/>
              <a:t>Sarkadi</a:t>
            </a:r>
            <a:r>
              <a:rPr lang="en-GB" sz="1600" dirty="0"/>
              <a:t> et al, 2008; </a:t>
            </a:r>
            <a:r>
              <a:rPr lang="en-GB" sz="1600" dirty="0" err="1"/>
              <a:t>Flouri</a:t>
            </a:r>
            <a:r>
              <a:rPr lang="en-GB" sz="1600" dirty="0"/>
              <a:t>, 2005; </a:t>
            </a:r>
            <a:r>
              <a:rPr lang="en-GB" sz="1600" dirty="0" err="1"/>
              <a:t>Pleck</a:t>
            </a:r>
            <a:r>
              <a:rPr lang="en-GB" sz="1600" dirty="0"/>
              <a:t> &amp; </a:t>
            </a:r>
            <a:r>
              <a:rPr lang="en-GB" sz="1600" dirty="0" err="1"/>
              <a:t>Masciadrelli</a:t>
            </a:r>
            <a:r>
              <a:rPr lang="en-GB" sz="1600" dirty="0"/>
              <a:t>, 2004). </a:t>
            </a:r>
            <a:br>
              <a:rPr lang="en-GB" sz="1600" dirty="0"/>
            </a:br>
            <a:br>
              <a:rPr lang="en-GB" sz="1600" dirty="0"/>
            </a:br>
            <a:r>
              <a:rPr lang="en-GB" sz="1600" dirty="0"/>
              <a:t>When fathers of 1-2 year olds read lots of books to them, their children tend to be more interested in books later (Lyytinen et al, 1998).</a:t>
            </a:r>
            <a:br>
              <a:rPr lang="en-GB" sz="1600" dirty="0"/>
            </a:br>
            <a:br>
              <a:rPr lang="en-GB" sz="1600" dirty="0"/>
            </a:br>
            <a:r>
              <a:rPr lang="en-GB" sz="1600" dirty="0"/>
              <a:t>Such early, sensitive involvement by dads continues to deliver benefits. At age 5, their children know and use more words, can pick out letters more accurately, and are better at problem solving; by 10, their vocabulary is wider and their maths skills are better (McKelvey et al, 2010).</a:t>
            </a:r>
          </a:p>
          <a:p>
            <a:pPr marL="82153" indent="0">
              <a:buNone/>
            </a:pPr>
            <a:r>
              <a:rPr lang="en-GB" sz="1600" dirty="0"/>
              <a:t>Low interest by fathers in children’s education has a stronger negative impact on their achievement than does contact with police, poverty, family type, social class, housing tenure and child’s personality </a:t>
            </a:r>
            <a:r>
              <a:rPr lang="en-GB" sz="1600" i="1" dirty="0"/>
              <a:t>(</a:t>
            </a:r>
            <a:r>
              <a:rPr lang="en-GB" sz="1600" i="1" dirty="0" err="1"/>
              <a:t>Blanden</a:t>
            </a:r>
            <a:r>
              <a:rPr lang="en-GB" sz="1600" i="1" dirty="0"/>
              <a:t>, 2006).</a:t>
            </a:r>
          </a:p>
          <a:p>
            <a:pPr marL="82153" indent="0">
              <a:buNone/>
            </a:pPr>
            <a:r>
              <a:rPr lang="en-GB" sz="1600" b="1" dirty="0"/>
              <a:t>Fathers are much less likely to receive targeted support, or to be actively recruited or addressed by family-focused support and interventions </a:t>
            </a:r>
            <a:r>
              <a:rPr lang="en-GB" sz="1600" dirty="0"/>
              <a:t>(see Burgess &amp; Goldman, 2018; </a:t>
            </a:r>
            <a:r>
              <a:rPr lang="en-GB" sz="1600" dirty="0" err="1"/>
              <a:t>Panter</a:t>
            </a:r>
            <a:r>
              <a:rPr lang="en-GB" sz="1600" dirty="0"/>
              <a:t>-Brick et al, 2014; Child Safeguarding Practice Review Panel, 2021).</a:t>
            </a:r>
          </a:p>
          <a:p>
            <a:pPr marL="82153" indent="0">
              <a:buNone/>
            </a:pPr>
            <a:endParaRPr lang="en-GB" sz="1600" b="1" dirty="0"/>
          </a:p>
          <a:p>
            <a:pPr marL="82153" indent="0">
              <a:buNone/>
            </a:pPr>
            <a:endParaRPr lang="en-GB" sz="1600" i="1" dirty="0"/>
          </a:p>
        </p:txBody>
      </p:sp>
    </p:spTree>
    <p:extLst>
      <p:ext uri="{BB962C8B-B14F-4D97-AF65-F5344CB8AC3E}">
        <p14:creationId xmlns:p14="http://schemas.microsoft.com/office/powerpoint/2010/main" val="429619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10C6-2C6D-53BF-3501-D16AD20CACFF}"/>
              </a:ext>
            </a:extLst>
          </p:cNvPr>
          <p:cNvSpPr>
            <a:spLocks noGrp="1"/>
          </p:cNvSpPr>
          <p:nvPr>
            <p:ph type="title"/>
          </p:nvPr>
        </p:nvSpPr>
        <p:spPr>
          <a:xfrm>
            <a:off x="1681551" y="257175"/>
            <a:ext cx="5780898" cy="514721"/>
          </a:xfrm>
        </p:spPr>
        <p:txBody>
          <a:bodyPr anchor="b">
            <a:normAutofit/>
          </a:bodyPr>
          <a:lstStyle/>
          <a:p>
            <a:r>
              <a:rPr lang="en-GB" sz="2400" b="1" dirty="0"/>
              <a:t>Outcomes (DfE pilot evaluation)</a:t>
            </a:r>
          </a:p>
        </p:txBody>
      </p:sp>
      <p:sp>
        <p:nvSpPr>
          <p:cNvPr id="14" name="Date Placeholder 4">
            <a:extLst>
              <a:ext uri="{FF2B5EF4-FFF2-40B4-BE49-F238E27FC236}">
                <a16:creationId xmlns:a16="http://schemas.microsoft.com/office/drawing/2014/main" id="{B55CE4C1-7FBB-1A7C-50EC-D2A46BF9304C}"/>
              </a:ext>
            </a:extLst>
          </p:cNvPr>
          <p:cNvSpPr>
            <a:spLocks noGrp="1"/>
          </p:cNvSpPr>
          <p:nvPr>
            <p:ph type="dt" sz="half" idx="10"/>
          </p:nvPr>
        </p:nvSpPr>
        <p:spPr>
          <a:xfrm>
            <a:off x="7246046" y="5599870"/>
            <a:ext cx="871152" cy="273844"/>
          </a:xfrm>
        </p:spPr>
        <p:txBody>
          <a:bodyPr/>
          <a:lstStyle/>
          <a:p>
            <a:pPr>
              <a:spcAft>
                <a:spcPts val="450"/>
              </a:spcAft>
            </a:pPr>
            <a:fld id="{D6E6A0C2-2800-BC4E-9BD5-DADDC54154D5}" type="datetime6">
              <a:rPr lang="en-US" smtClean="0"/>
              <a:pPr>
                <a:spcAft>
                  <a:spcPts val="450"/>
                </a:spcAft>
              </a:pPr>
              <a:t>March 24</a:t>
            </a:fld>
            <a:endParaRPr lang="en-NL"/>
          </a:p>
        </p:txBody>
      </p:sp>
      <p:sp>
        <p:nvSpPr>
          <p:cNvPr id="16" name="Slide Number Placeholder 5">
            <a:extLst>
              <a:ext uri="{FF2B5EF4-FFF2-40B4-BE49-F238E27FC236}">
                <a16:creationId xmlns:a16="http://schemas.microsoft.com/office/drawing/2014/main" id="{382A7170-F41A-C98C-8A5F-74D5C261F827}"/>
              </a:ext>
            </a:extLst>
          </p:cNvPr>
          <p:cNvSpPr>
            <a:spLocks noGrp="1"/>
          </p:cNvSpPr>
          <p:nvPr>
            <p:ph type="sldNum" sz="quarter" idx="12"/>
          </p:nvPr>
        </p:nvSpPr>
        <p:spPr>
          <a:xfrm>
            <a:off x="8117198" y="5601587"/>
            <a:ext cx="396962" cy="272700"/>
          </a:xfrm>
        </p:spPr>
        <p:txBody>
          <a:bodyPr/>
          <a:lstStyle/>
          <a:p>
            <a:pPr>
              <a:spcAft>
                <a:spcPts val="450"/>
              </a:spcAft>
            </a:pPr>
            <a:fld id="{B100C351-7C1A-2F4E-8C93-A1607502602D}" type="slidenum">
              <a:rPr lang="en-NL" smtClean="0"/>
              <a:pPr>
                <a:spcAft>
                  <a:spcPts val="450"/>
                </a:spcAft>
              </a:pPr>
              <a:t>49</a:t>
            </a:fld>
            <a:endParaRPr lang="en-NL"/>
          </a:p>
        </p:txBody>
      </p:sp>
      <p:sp>
        <p:nvSpPr>
          <p:cNvPr id="4" name="Footer Placeholder 3">
            <a:extLst>
              <a:ext uri="{FF2B5EF4-FFF2-40B4-BE49-F238E27FC236}">
                <a16:creationId xmlns:a16="http://schemas.microsoft.com/office/drawing/2014/main" id="{99E1CFD6-6A93-ACBC-CEE0-9890652A9399}"/>
              </a:ext>
            </a:extLst>
          </p:cNvPr>
          <p:cNvSpPr>
            <a:spLocks noGrp="1"/>
          </p:cNvSpPr>
          <p:nvPr>
            <p:ph type="ftr" sz="quarter" idx="11"/>
          </p:nvPr>
        </p:nvSpPr>
        <p:spPr>
          <a:xfrm>
            <a:off x="3028950" y="5624513"/>
            <a:ext cx="3086100" cy="273844"/>
          </a:xfrm>
        </p:spPr>
        <p:txBody>
          <a:bodyPr>
            <a:normAutofit/>
          </a:bodyPr>
          <a:lstStyle/>
          <a:p>
            <a:pPr>
              <a:spcAft>
                <a:spcPts val="450"/>
              </a:spcAft>
            </a:pPr>
            <a:r>
              <a:rPr lang="en-GB">
                <a:solidFill>
                  <a:srgbClr val="898989"/>
                </a:solidFill>
              </a:rPr>
              <a:t>fathers reading every day</a:t>
            </a:r>
          </a:p>
        </p:txBody>
      </p:sp>
      <p:graphicFrame>
        <p:nvGraphicFramePr>
          <p:cNvPr id="7" name="Content Placeholder 2">
            <a:extLst>
              <a:ext uri="{FF2B5EF4-FFF2-40B4-BE49-F238E27FC236}">
                <a16:creationId xmlns:a16="http://schemas.microsoft.com/office/drawing/2014/main" id="{95571BA4-8343-D31B-968D-34714E0046AB}"/>
              </a:ext>
            </a:extLst>
          </p:cNvPr>
          <p:cNvGraphicFramePr>
            <a:graphicFrameLocks noGrp="1"/>
          </p:cNvGraphicFramePr>
          <p:nvPr>
            <p:ph idx="1"/>
            <p:extLst>
              <p:ext uri="{D42A27DB-BD31-4B8C-83A1-F6EECF244321}">
                <p14:modId xmlns:p14="http://schemas.microsoft.com/office/powerpoint/2010/main" val="2273603987"/>
              </p:ext>
            </p:extLst>
          </p:nvPr>
        </p:nvGraphicFramePr>
        <p:xfrm>
          <a:off x="616227" y="959643"/>
          <a:ext cx="7900315" cy="4514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0868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solidFill>
                  <a:srgbClr val="0070C0"/>
                </a:solidFill>
                <a:latin typeface="Calibri" panose="020F0502020204030204" pitchFamily="34" charset="0"/>
                <a:cs typeface="Calibri" panose="020F0502020204030204" pitchFamily="34" charset="0"/>
              </a:rPr>
              <a:t>Time Use of fathers and mothers (with a dependent child aged &lt;16), 2015</a:t>
            </a:r>
          </a:p>
        </p:txBody>
      </p:sp>
      <p:sp>
        <p:nvSpPr>
          <p:cNvPr id="5" name="TextBox 4"/>
          <p:cNvSpPr txBox="1"/>
          <p:nvPr/>
        </p:nvSpPr>
        <p:spPr>
          <a:xfrm>
            <a:off x="4782972" y="1198936"/>
            <a:ext cx="4361028"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Source: UK Time Use Survey (</a:t>
            </a:r>
            <a:r>
              <a:rPr lang="en-GB" sz="1600" dirty="0" err="1">
                <a:latin typeface="Calibri" panose="020F0502020204030204" pitchFamily="34" charset="0"/>
                <a:cs typeface="Calibri" panose="020F0502020204030204" pitchFamily="34" charset="0"/>
              </a:rPr>
              <a:t>Wishart</a:t>
            </a:r>
            <a:r>
              <a:rPr lang="en-GB" sz="1600" dirty="0">
                <a:latin typeface="Calibri" panose="020F0502020204030204" pitchFamily="34" charset="0"/>
                <a:cs typeface="Calibri" panose="020F0502020204030204" pitchFamily="34" charset="0"/>
              </a:rPr>
              <a:t> et al 2019)</a:t>
            </a:r>
          </a:p>
        </p:txBody>
      </p:sp>
      <p:graphicFrame>
        <p:nvGraphicFramePr>
          <p:cNvPr id="6" name="Chart 5"/>
          <p:cNvGraphicFramePr>
            <a:graphicFrameLocks/>
          </p:cNvGraphicFramePr>
          <p:nvPr>
            <p:extLst>
              <p:ext uri="{D42A27DB-BD31-4B8C-83A1-F6EECF244321}">
                <p14:modId xmlns:p14="http://schemas.microsoft.com/office/powerpoint/2010/main" val="467792512"/>
              </p:ext>
            </p:extLst>
          </p:nvPr>
        </p:nvGraphicFramePr>
        <p:xfrm>
          <a:off x="163287" y="1368215"/>
          <a:ext cx="8784771" cy="43614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397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B72D-C225-A457-3D97-BD822DF2E9E2}"/>
              </a:ext>
            </a:extLst>
          </p:cNvPr>
          <p:cNvSpPr>
            <a:spLocks noGrp="1"/>
          </p:cNvSpPr>
          <p:nvPr>
            <p:ph type="title"/>
          </p:nvPr>
        </p:nvSpPr>
        <p:spPr/>
        <p:txBody>
          <a:bodyPr/>
          <a:lstStyle/>
          <a:p>
            <a:r>
              <a:rPr lang="en-GB" dirty="0"/>
              <a:t>One setting: (180 children aged 3 – 6 years 86% EAL)</a:t>
            </a:r>
          </a:p>
        </p:txBody>
      </p:sp>
      <p:sp>
        <p:nvSpPr>
          <p:cNvPr id="4" name="Footer Placeholder 3">
            <a:extLst>
              <a:ext uri="{FF2B5EF4-FFF2-40B4-BE49-F238E27FC236}">
                <a16:creationId xmlns:a16="http://schemas.microsoft.com/office/drawing/2014/main" id="{1FD82840-5703-9153-71F9-E313B397F0BE}"/>
              </a:ext>
            </a:extLst>
          </p:cNvPr>
          <p:cNvSpPr>
            <a:spLocks noGrp="1"/>
          </p:cNvSpPr>
          <p:nvPr>
            <p:ph type="ftr" sz="quarter" idx="11"/>
          </p:nvPr>
        </p:nvSpPr>
        <p:spPr/>
        <p:txBody>
          <a:bodyPr/>
          <a:lstStyle/>
          <a:p>
            <a:r>
              <a:rPr lang="en-GB"/>
              <a:t>fathers reading every day</a:t>
            </a:r>
          </a:p>
        </p:txBody>
      </p:sp>
      <p:sp>
        <p:nvSpPr>
          <p:cNvPr id="5" name="Content Placeholder 4">
            <a:extLst>
              <a:ext uri="{FF2B5EF4-FFF2-40B4-BE49-F238E27FC236}">
                <a16:creationId xmlns:a16="http://schemas.microsoft.com/office/drawing/2014/main" id="{BBDF84F8-2924-13A0-99EF-A5453A19CBCC}"/>
              </a:ext>
            </a:extLst>
          </p:cNvPr>
          <p:cNvSpPr>
            <a:spLocks noGrp="1"/>
          </p:cNvSpPr>
          <p:nvPr>
            <p:ph idx="1"/>
          </p:nvPr>
        </p:nvSpPr>
        <p:spPr>
          <a:xfrm>
            <a:off x="486259" y="1719369"/>
            <a:ext cx="8171482" cy="4342856"/>
          </a:xfrm>
          <a:prstGeom prst="rect">
            <a:avLst/>
          </a:prstGeom>
        </p:spPr>
        <p:txBody>
          <a:bodyPr wrap="square">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a:t>
            </a:r>
            <a:r>
              <a:rPr kumimoji="0" lang="en-GB" sz="1800" b="0" i="0" u="none" strike="noStrike" kern="1200" cap="none" spc="0" normalizeH="0" baseline="0" noProof="0" dirty="0">
                <a:ln>
                  <a:noFill/>
                </a:ln>
                <a:solidFill>
                  <a:srgbClr val="FF0000"/>
                </a:solidFill>
                <a:effectLst/>
                <a:uLnTx/>
                <a:uFillTx/>
                <a:latin typeface="Calibri"/>
                <a:ea typeface="+mn-ea"/>
                <a:cs typeface="+mn-cs"/>
              </a:rPr>
              <a:t>97% </a:t>
            </a:r>
            <a:r>
              <a:rPr kumimoji="0" lang="en-GB" sz="1800" b="0" i="0" u="none" strike="noStrike" kern="1200" cap="none" spc="0" normalizeH="0" baseline="0" noProof="0" dirty="0">
                <a:ln>
                  <a:noFill/>
                </a:ln>
                <a:solidFill>
                  <a:prstClr val="black"/>
                </a:solidFill>
                <a:effectLst/>
                <a:uLnTx/>
                <a:uFillTx/>
                <a:latin typeface="Calibri"/>
                <a:ea typeface="+mn-ea"/>
                <a:cs typeface="+mn-cs"/>
              </a:rPr>
              <a:t>of fathers say taking part in FRED has helped them read to their child every day</a:t>
            </a:r>
          </a:p>
          <a:p>
            <a:pPr marL="0" marR="0" lvl="0" indent="0" algn="l" defTabSz="685800" rtl="0" eaLnBrk="1" fontAlgn="auto" latinLnBrk="0" hangingPunct="1">
              <a:lnSpc>
                <a:spcPct val="11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 96% </a:t>
            </a:r>
            <a:r>
              <a:rPr kumimoji="0" lang="en-GB" sz="1800" b="0" i="0" u="none" strike="noStrike" kern="1200" cap="none" spc="0" normalizeH="0" baseline="0" noProof="0" dirty="0">
                <a:ln>
                  <a:noFill/>
                </a:ln>
                <a:solidFill>
                  <a:prstClr val="black"/>
                </a:solidFill>
                <a:effectLst/>
                <a:uLnTx/>
                <a:uFillTx/>
                <a:latin typeface="Calibri"/>
                <a:ea typeface="+mn-ea"/>
                <a:cs typeface="+mn-cs"/>
              </a:rPr>
              <a:t>say their child is choosing a book or something to look at or read more often</a:t>
            </a:r>
          </a:p>
          <a:p>
            <a:pPr marL="0" marR="0" lvl="0" indent="0" algn="l" defTabSz="685800" rtl="0" eaLnBrk="1" fontAlgn="auto" latinLnBrk="0" hangingPunct="1">
              <a:lnSpc>
                <a:spcPct val="11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a:t>
            </a:r>
            <a:r>
              <a:rPr kumimoji="0" lang="en-GB" sz="1800" b="0" i="0" u="none" strike="noStrike" kern="1200" cap="none" spc="0" normalizeH="0" baseline="0" noProof="0" dirty="0">
                <a:ln>
                  <a:noFill/>
                </a:ln>
                <a:solidFill>
                  <a:srgbClr val="FF0000"/>
                </a:solidFill>
                <a:effectLst/>
                <a:uLnTx/>
                <a:uFillTx/>
                <a:latin typeface="Calibri"/>
                <a:ea typeface="+mn-ea"/>
                <a:cs typeface="+mn-cs"/>
              </a:rPr>
              <a:t>96% </a:t>
            </a:r>
            <a:r>
              <a:rPr kumimoji="0" lang="en-GB" sz="1800" b="0" i="0" u="none" strike="noStrike" kern="1200" cap="none" spc="0" normalizeH="0" baseline="0" noProof="0" dirty="0">
                <a:ln>
                  <a:noFill/>
                </a:ln>
                <a:solidFill>
                  <a:prstClr val="black"/>
                </a:solidFill>
                <a:effectLst/>
                <a:uLnTx/>
                <a:uFillTx/>
                <a:latin typeface="Calibri"/>
                <a:ea typeface="+mn-ea"/>
                <a:cs typeface="+mn-cs"/>
              </a:rPr>
              <a:t>say they have noticed their child having longer conversations AND using new words or phrases</a:t>
            </a:r>
          </a:p>
          <a:p>
            <a:pPr marL="0" marR="0" lvl="0" indent="0" algn="l" defTabSz="685800" rtl="0" eaLnBrk="1" fontAlgn="auto" latinLnBrk="0" hangingPunct="1">
              <a:lnSpc>
                <a:spcPct val="11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91% </a:t>
            </a:r>
            <a:r>
              <a:rPr kumimoji="0" lang="en-GB" sz="1800" b="0" i="0" u="none" strike="noStrike" kern="1200" cap="none" spc="0" normalizeH="0" baseline="0" noProof="0" dirty="0">
                <a:ln>
                  <a:noFill/>
                </a:ln>
                <a:solidFill>
                  <a:prstClr val="black"/>
                </a:solidFill>
                <a:effectLst/>
                <a:uLnTx/>
                <a:uFillTx/>
                <a:latin typeface="Calibri"/>
                <a:ea typeface="+mn-ea"/>
                <a:cs typeface="+mn-cs"/>
              </a:rPr>
              <a:t>say they feel </a:t>
            </a:r>
            <a:r>
              <a:rPr kumimoji="0" lang="en-GB" sz="1800" b="1" i="0" u="none" strike="noStrike" kern="1200" cap="none" spc="0" normalizeH="0" baseline="0" noProof="0" dirty="0">
                <a:ln>
                  <a:noFill/>
                </a:ln>
                <a:solidFill>
                  <a:prstClr val="black"/>
                </a:solidFill>
                <a:effectLst/>
                <a:uLnTx/>
                <a:uFillTx/>
                <a:latin typeface="Calibri"/>
                <a:ea typeface="+mn-ea"/>
                <a:cs typeface="+mn-cs"/>
              </a:rPr>
              <a:t>more ‘connected’ </a:t>
            </a:r>
            <a:r>
              <a:rPr kumimoji="0" lang="en-GB" sz="1800" b="0" i="0" u="none" strike="noStrike" kern="1200" cap="none" spc="0" normalizeH="0" baseline="0" noProof="0" dirty="0">
                <a:ln>
                  <a:noFill/>
                </a:ln>
                <a:solidFill>
                  <a:prstClr val="black"/>
                </a:solidFill>
                <a:effectLst/>
                <a:uLnTx/>
                <a:uFillTx/>
                <a:latin typeface="Calibri"/>
                <a:ea typeface="+mn-ea"/>
                <a:cs typeface="+mn-cs"/>
              </a:rPr>
              <a:t>(knowing when they need quiet time, a cuddle, eye contact, understanding their ‘mood’ etc) with their child</a:t>
            </a:r>
          </a:p>
          <a:p>
            <a:pPr marL="0" marR="0" lvl="0" indent="0" algn="l" defTabSz="685800" rtl="0" eaLnBrk="1" fontAlgn="auto" latinLnBrk="0" hangingPunct="1">
              <a:lnSpc>
                <a:spcPct val="11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87% </a:t>
            </a:r>
            <a:r>
              <a:rPr kumimoji="0" lang="en-GB" sz="1800" b="0" i="0" u="none" strike="noStrike" kern="1200" cap="none" spc="0" normalizeH="0" baseline="0" noProof="0" dirty="0">
                <a:ln>
                  <a:noFill/>
                </a:ln>
                <a:solidFill>
                  <a:prstClr val="black"/>
                </a:solidFill>
                <a:effectLst/>
                <a:uLnTx/>
                <a:uFillTx/>
                <a:latin typeface="Calibri"/>
                <a:ea typeface="+mn-ea"/>
                <a:cs typeface="+mn-cs"/>
              </a:rPr>
              <a:t>speak to, sing and/or laugh more with their child AND FEEL more confident in reading books or telling stories with their child</a:t>
            </a:r>
          </a:p>
          <a:p>
            <a:pPr marL="0" marR="0" lvl="0" indent="0" algn="l" defTabSz="685800" rtl="0" eaLnBrk="1" fontAlgn="auto" latinLnBrk="0" hangingPunct="1">
              <a:lnSpc>
                <a:spcPct val="11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1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Books were read </a:t>
            </a:r>
            <a:r>
              <a:rPr kumimoji="0" lang="en-GB" sz="1800" b="1" i="0" u="none" strike="noStrike" kern="1200" cap="none" spc="0" normalizeH="0" baseline="0" noProof="0" dirty="0">
                <a:ln>
                  <a:noFill/>
                </a:ln>
                <a:solidFill>
                  <a:srgbClr val="FF0000"/>
                </a:solidFill>
                <a:effectLst/>
                <a:uLnTx/>
                <a:uFillTx/>
                <a:latin typeface="Calibri"/>
                <a:ea typeface="+mn-ea"/>
                <a:cs typeface="+mn-cs"/>
              </a:rPr>
              <a:t>2486</a:t>
            </a:r>
            <a:r>
              <a:rPr kumimoji="0" lang="en-GB" sz="1800" b="0" i="0" u="none" strike="noStrike" kern="1200" cap="none" spc="0" normalizeH="0" baseline="0" noProof="0" dirty="0">
                <a:ln>
                  <a:noFill/>
                </a:ln>
                <a:solidFill>
                  <a:prstClr val="black"/>
                </a:solidFill>
                <a:effectLst/>
                <a:uLnTx/>
                <a:uFillTx/>
                <a:latin typeface="Calibri"/>
                <a:ea typeface="+mn-ea"/>
                <a:cs typeface="+mn-cs"/>
              </a:rPr>
              <a:t> times throughout one round of FRED</a:t>
            </a:r>
          </a:p>
        </p:txBody>
      </p:sp>
    </p:spTree>
    <p:extLst>
      <p:ext uri="{BB962C8B-B14F-4D97-AF65-F5344CB8AC3E}">
        <p14:creationId xmlns:p14="http://schemas.microsoft.com/office/powerpoint/2010/main" val="719452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EF11BE6-8984-42E2-B7AE-291092FF3E51}"/>
              </a:ext>
            </a:extLst>
          </p:cNvPr>
          <p:cNvGraphicFramePr>
            <a:graphicFrameLocks noGrp="1"/>
          </p:cNvGraphicFramePr>
          <p:nvPr>
            <p:ph idx="1"/>
            <p:extLst>
              <p:ext uri="{D42A27DB-BD31-4B8C-83A1-F6EECF244321}">
                <p14:modId xmlns:p14="http://schemas.microsoft.com/office/powerpoint/2010/main" val="790994070"/>
              </p:ext>
            </p:extLst>
          </p:nvPr>
        </p:nvGraphicFramePr>
        <p:xfrm>
          <a:off x="628650" y="344384"/>
          <a:ext cx="7909708" cy="55932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6834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C0F33-EF97-47E3-868E-78B9E33ED329}"/>
              </a:ext>
            </a:extLst>
          </p:cNvPr>
          <p:cNvSpPr>
            <a:spLocks noGrp="1"/>
          </p:cNvSpPr>
          <p:nvPr>
            <p:ph type="title"/>
          </p:nvPr>
        </p:nvSpPr>
        <p:spPr/>
        <p:txBody>
          <a:bodyPr>
            <a:normAutofit fontScale="90000"/>
          </a:bodyPr>
          <a:lstStyle/>
          <a:p>
            <a:r>
              <a:rPr lang="en-GB" cap="all" dirty="0"/>
              <a:t>Listening and attention: % achieving or exceeding expected progress</a:t>
            </a:r>
          </a:p>
        </p:txBody>
      </p:sp>
      <p:graphicFrame>
        <p:nvGraphicFramePr>
          <p:cNvPr id="4" name="Content Placeholder 3">
            <a:extLst>
              <a:ext uri="{FF2B5EF4-FFF2-40B4-BE49-F238E27FC236}">
                <a16:creationId xmlns:a16="http://schemas.microsoft.com/office/drawing/2014/main" id="{5ADFC5B2-145A-4C06-9CE0-E0BA6902F67E}"/>
              </a:ext>
            </a:extLst>
          </p:cNvPr>
          <p:cNvGraphicFramePr>
            <a:graphicFrameLocks noGrp="1"/>
          </p:cNvGraphicFramePr>
          <p:nvPr>
            <p:ph idx="1"/>
            <p:extLst>
              <p:ext uri="{D42A27DB-BD31-4B8C-83A1-F6EECF244321}">
                <p14:modId xmlns:p14="http://schemas.microsoft.com/office/powerpoint/2010/main" val="2110239258"/>
              </p:ext>
            </p:extLst>
          </p:nvPr>
        </p:nvGraphicFramePr>
        <p:xfrm>
          <a:off x="391886" y="1781300"/>
          <a:ext cx="8336478" cy="41919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6814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90A12-0E9F-46A3-A24A-98726A15650F}"/>
              </a:ext>
            </a:extLst>
          </p:cNvPr>
          <p:cNvSpPr>
            <a:spLocks noGrp="1"/>
          </p:cNvSpPr>
          <p:nvPr>
            <p:ph type="title"/>
          </p:nvPr>
        </p:nvSpPr>
        <p:spPr/>
        <p:txBody>
          <a:bodyPr>
            <a:normAutofit fontScale="90000"/>
          </a:bodyPr>
          <a:lstStyle/>
          <a:p>
            <a:r>
              <a:rPr lang="en-GB" cap="all" dirty="0"/>
              <a:t>Managing feelings and behaviour: % achieving or exceeding expected progress </a:t>
            </a:r>
          </a:p>
        </p:txBody>
      </p:sp>
      <p:graphicFrame>
        <p:nvGraphicFramePr>
          <p:cNvPr id="4" name="Content Placeholder 3">
            <a:extLst>
              <a:ext uri="{FF2B5EF4-FFF2-40B4-BE49-F238E27FC236}">
                <a16:creationId xmlns:a16="http://schemas.microsoft.com/office/drawing/2014/main" id="{97D1C40C-D206-4F24-AD14-9392FEBF0F7D}"/>
              </a:ext>
            </a:extLst>
          </p:cNvPr>
          <p:cNvGraphicFramePr>
            <a:graphicFrameLocks noGrp="1"/>
          </p:cNvGraphicFramePr>
          <p:nvPr>
            <p:ph idx="1"/>
            <p:extLst>
              <p:ext uri="{D42A27DB-BD31-4B8C-83A1-F6EECF244321}">
                <p14:modId xmlns:p14="http://schemas.microsoft.com/office/powerpoint/2010/main" val="2042059022"/>
              </p:ext>
            </p:extLst>
          </p:nvPr>
        </p:nvGraphicFramePr>
        <p:xfrm>
          <a:off x="415636" y="1650670"/>
          <a:ext cx="8312728" cy="42038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7902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5CA47-8C43-4739-9333-C5F754C99855}"/>
              </a:ext>
            </a:extLst>
          </p:cNvPr>
          <p:cNvSpPr>
            <a:spLocks noGrp="1"/>
          </p:cNvSpPr>
          <p:nvPr>
            <p:ph type="title"/>
          </p:nvPr>
        </p:nvSpPr>
        <p:spPr/>
        <p:txBody>
          <a:bodyPr>
            <a:normAutofit fontScale="90000"/>
          </a:bodyPr>
          <a:lstStyle/>
          <a:p>
            <a:r>
              <a:rPr lang="en-GB" cap="all" dirty="0"/>
              <a:t>Making relationships: % achieving or exceeding expected progress </a:t>
            </a:r>
          </a:p>
        </p:txBody>
      </p:sp>
      <p:graphicFrame>
        <p:nvGraphicFramePr>
          <p:cNvPr id="4" name="Content Placeholder 3">
            <a:extLst>
              <a:ext uri="{FF2B5EF4-FFF2-40B4-BE49-F238E27FC236}">
                <a16:creationId xmlns:a16="http://schemas.microsoft.com/office/drawing/2014/main" id="{14047ABD-70F9-4788-82E5-DFC0BC877AE4}"/>
              </a:ext>
            </a:extLst>
          </p:cNvPr>
          <p:cNvGraphicFramePr>
            <a:graphicFrameLocks noGrp="1"/>
          </p:cNvGraphicFramePr>
          <p:nvPr>
            <p:ph idx="1"/>
            <p:extLst>
              <p:ext uri="{D42A27DB-BD31-4B8C-83A1-F6EECF244321}">
                <p14:modId xmlns:p14="http://schemas.microsoft.com/office/powerpoint/2010/main" val="2784375638"/>
              </p:ext>
            </p:extLst>
          </p:nvPr>
        </p:nvGraphicFramePr>
        <p:xfrm>
          <a:off x="628650" y="1615044"/>
          <a:ext cx="7886700" cy="43107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29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66339-DDBF-A49D-CD0D-AFEEE95981A2}"/>
              </a:ext>
            </a:extLst>
          </p:cNvPr>
          <p:cNvSpPr>
            <a:spLocks noGrp="1"/>
          </p:cNvSpPr>
          <p:nvPr>
            <p:ph type="title"/>
          </p:nvPr>
        </p:nvSpPr>
        <p:spPr>
          <a:xfrm>
            <a:off x="628650" y="365126"/>
            <a:ext cx="7886700" cy="739279"/>
          </a:xfrm>
        </p:spPr>
        <p:txBody>
          <a:bodyPr/>
          <a:lstStyle/>
          <a:p>
            <a:r>
              <a:rPr lang="en-GB" dirty="0"/>
              <a:t>What fathers say…</a:t>
            </a:r>
          </a:p>
        </p:txBody>
      </p:sp>
      <p:sp>
        <p:nvSpPr>
          <p:cNvPr id="4" name="Footer Placeholder 3">
            <a:extLst>
              <a:ext uri="{FF2B5EF4-FFF2-40B4-BE49-F238E27FC236}">
                <a16:creationId xmlns:a16="http://schemas.microsoft.com/office/drawing/2014/main" id="{F4A1AF6B-EB54-7D43-9247-DB3C76DCC240}"/>
              </a:ext>
            </a:extLst>
          </p:cNvPr>
          <p:cNvSpPr>
            <a:spLocks noGrp="1"/>
          </p:cNvSpPr>
          <p:nvPr>
            <p:ph type="ftr" sz="quarter" idx="11"/>
          </p:nvPr>
        </p:nvSpPr>
        <p:spPr/>
        <p:txBody>
          <a:bodyPr/>
          <a:lstStyle/>
          <a:p>
            <a:r>
              <a:rPr lang="en-GB"/>
              <a:t>fathers reading every day</a:t>
            </a:r>
          </a:p>
        </p:txBody>
      </p:sp>
      <p:sp>
        <p:nvSpPr>
          <p:cNvPr id="5" name="Rounded Rectangular Callout 8">
            <a:extLst>
              <a:ext uri="{FF2B5EF4-FFF2-40B4-BE49-F238E27FC236}">
                <a16:creationId xmlns:a16="http://schemas.microsoft.com/office/drawing/2014/main" id="{DEB7C5E0-BAC4-4C6C-95D2-A0932CF95FDD}"/>
              </a:ext>
            </a:extLst>
          </p:cNvPr>
          <p:cNvSpPr>
            <a:spLocks noGrp="1"/>
          </p:cNvSpPr>
          <p:nvPr>
            <p:ph idx="1"/>
          </p:nvPr>
        </p:nvSpPr>
        <p:spPr bwMode="auto">
          <a:xfrm>
            <a:off x="238539" y="1330036"/>
            <a:ext cx="8796131" cy="4595751"/>
          </a:xfrm>
          <a:prstGeom prst="snip2DiagRect">
            <a:avLst/>
          </a:prstGeom>
          <a:solidFill>
            <a:schemeClr val="accent3">
              <a:lumMod val="20000"/>
              <a:lumOff val="80000"/>
            </a:schemeClr>
          </a:solidFill>
          <a:ln w="12700" cap="flat" cmpd="sng" algn="ctr">
            <a:solidFill>
              <a:srgbClr val="4F81BD">
                <a:shade val="95000"/>
                <a:satMod val="105000"/>
              </a:srgbClr>
            </a:solidFill>
            <a:prstDash val="solid"/>
            <a:miter lim="800000"/>
            <a:headEnd/>
            <a:tailEnd/>
          </a:ln>
          <a:effectLst>
            <a:outerShdw blurRad="40000" dist="23000" dir="5400000" rotWithShape="0">
              <a:srgbClr val="000000">
                <a:alpha val="35000"/>
              </a:srgbClr>
            </a:outerShdw>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GB" sz="1700" kern="0" dirty="0">
                <a:solidFill>
                  <a:srgbClr val="000000"/>
                </a:solidFill>
                <a:ea typeface="Cambria" panose="02040503050406030204" pitchFamily="18" charset="0"/>
                <a:cs typeface="Times New Roman" panose="02020603050405020304" pitchFamily="18" charset="0"/>
              </a:rPr>
              <a:t>“I feel more confident and also FRED encouraged me to read with the child. It's helped me and </a:t>
            </a:r>
            <a:r>
              <a:rPr lang="en-GB" sz="1700" u="sng" kern="0" dirty="0">
                <a:solidFill>
                  <a:srgbClr val="000000"/>
                </a:solidFill>
                <a:ea typeface="Cambria" panose="02040503050406030204" pitchFamily="18" charset="0"/>
                <a:cs typeface="Times New Roman" panose="02020603050405020304" pitchFamily="18" charset="0"/>
              </a:rPr>
              <a:t>awoken me </a:t>
            </a:r>
            <a:r>
              <a:rPr lang="en-GB" sz="1700" kern="0" dirty="0">
                <a:solidFill>
                  <a:srgbClr val="000000"/>
                </a:solidFill>
                <a:ea typeface="Cambria" panose="02040503050406030204" pitchFamily="18" charset="0"/>
                <a:cs typeface="Times New Roman" panose="02020603050405020304" pitchFamily="18" charset="0"/>
              </a:rPr>
              <a:t>to do so which is very good”.</a:t>
            </a:r>
          </a:p>
          <a:p>
            <a:pPr marL="0" marR="0" lvl="0" indent="0" algn="ctr" defTabSz="685800" eaLnBrk="1" fontAlgn="auto" latinLnBrk="0" hangingPunct="1">
              <a:lnSpc>
                <a:spcPct val="100000"/>
              </a:lnSpc>
              <a:spcBef>
                <a:spcPts val="0"/>
              </a:spcBef>
              <a:spcAft>
                <a:spcPts val="0"/>
              </a:spcAft>
              <a:buClrTx/>
              <a:buSzTx/>
              <a:buFontTx/>
              <a:buNone/>
              <a:tabLst/>
              <a:defRPr/>
            </a:pPr>
            <a:endParaRPr lang="en-GB" sz="1700" kern="0" dirty="0">
              <a:solidFill>
                <a:srgbClr val="000000"/>
              </a:solidFill>
              <a:ea typeface="Cambria" panose="02040503050406030204" pitchFamily="18" charset="0"/>
              <a:cs typeface="Times New Roman" panose="02020603050405020304" pitchFamily="18" charset="0"/>
            </a:endParaRPr>
          </a:p>
          <a:p>
            <a:pPr marL="0" marR="0" lvl="0" indent="0" algn="ctr" defTabSz="685800" eaLnBrk="1" fontAlgn="auto" latinLnBrk="0" hangingPunct="1">
              <a:lnSpc>
                <a:spcPct val="100000"/>
              </a:lnSpc>
              <a:spcBef>
                <a:spcPts val="0"/>
              </a:spcBef>
              <a:spcAft>
                <a:spcPts val="0"/>
              </a:spcAft>
              <a:buClrTx/>
              <a:buSzTx/>
              <a:buFontTx/>
              <a:buNone/>
              <a:tabLst/>
              <a:defRPr/>
            </a:pPr>
            <a:r>
              <a:rPr lang="en-GB" sz="1700" kern="0" dirty="0">
                <a:solidFill>
                  <a:srgbClr val="000000"/>
                </a:solidFill>
                <a:ea typeface="Cambria" panose="02040503050406030204" pitchFamily="18" charset="0"/>
                <a:cs typeface="Times New Roman" panose="02020603050405020304" pitchFamily="18" charset="0"/>
              </a:rPr>
              <a:t>“I would definitely encourage more Fathers to take part in FRED. I can't read very well and I don’t normally look at books but looking at the books with my children has definitely helped me and I </a:t>
            </a:r>
            <a:r>
              <a:rPr lang="en-GB" sz="1700" u="sng" kern="0" dirty="0">
                <a:solidFill>
                  <a:srgbClr val="000000"/>
                </a:solidFill>
                <a:ea typeface="Cambria" panose="02040503050406030204" pitchFamily="18" charset="0"/>
                <a:cs typeface="Times New Roman" panose="02020603050405020304" pitchFamily="18" charset="0"/>
              </a:rPr>
              <a:t>feel more confident </a:t>
            </a:r>
            <a:r>
              <a:rPr lang="en-GB" sz="1700" kern="0" dirty="0">
                <a:solidFill>
                  <a:srgbClr val="000000"/>
                </a:solidFill>
                <a:ea typeface="Cambria" panose="02040503050406030204" pitchFamily="18" charset="0"/>
                <a:cs typeface="Times New Roman" panose="02020603050405020304" pitchFamily="18" charset="0"/>
              </a:rPr>
              <a:t>to pick a book up with them now.”</a:t>
            </a:r>
            <a:r>
              <a:rPr kumimoji="0" lang="en-US" sz="1700" b="0" i="0" u="none" strike="noStrike" kern="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Times New Roman" panose="02020603050405020304" pitchFamily="18" charset="0"/>
              </a:rPr>
              <a:t> </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Times New Roman" panose="02020603050405020304" pitchFamily="18" charset="0"/>
            </a:endParaRPr>
          </a:p>
          <a:p>
            <a:pPr marL="0" marR="0" lvl="0" indent="0" algn="ctr" defTabSz="685800" eaLnBrk="1" fontAlgn="auto" latinLnBrk="0" hangingPunct="1">
              <a:lnSpc>
                <a:spcPct val="100000"/>
              </a:lnSpc>
              <a:spcBef>
                <a:spcPts val="0"/>
              </a:spcBef>
              <a:spcAft>
                <a:spcPts val="0"/>
              </a:spcAft>
              <a:buClrTx/>
              <a:buSzTx/>
              <a:buFontTx/>
              <a:buNone/>
              <a:tabLst/>
              <a:defRPr/>
            </a:pPr>
            <a:r>
              <a:rPr lang="en-GB" sz="1700" kern="0" dirty="0">
                <a:solidFill>
                  <a:srgbClr val="000000"/>
                </a:solidFill>
                <a:ea typeface="Cambria" panose="02040503050406030204" pitchFamily="18" charset="0"/>
                <a:cs typeface="Times New Roman" panose="02020603050405020304" pitchFamily="18" charset="0"/>
              </a:rPr>
              <a:t>“The Fred reading </a:t>
            </a:r>
            <a:r>
              <a:rPr lang="en-GB" sz="1700" u="sng" kern="0" dirty="0">
                <a:solidFill>
                  <a:srgbClr val="000000"/>
                </a:solidFill>
                <a:ea typeface="Cambria" panose="02040503050406030204" pitchFamily="18" charset="0"/>
                <a:cs typeface="Times New Roman" panose="02020603050405020304" pitchFamily="18" charset="0"/>
              </a:rPr>
              <a:t>gave me confidence</a:t>
            </a:r>
            <a:r>
              <a:rPr lang="en-GB" sz="1700" kern="0" dirty="0">
                <a:solidFill>
                  <a:srgbClr val="000000"/>
                </a:solidFill>
                <a:ea typeface="Cambria" panose="02040503050406030204" pitchFamily="18" charset="0"/>
                <a:cs typeface="Times New Roman" panose="02020603050405020304" pitchFamily="18" charset="0"/>
              </a:rPr>
              <a:t>, the information I was given regarding reading to my children and how important it is. Has </a:t>
            </a:r>
            <a:r>
              <a:rPr lang="en-GB" sz="1700" u="sng" kern="0" dirty="0">
                <a:solidFill>
                  <a:srgbClr val="000000"/>
                </a:solidFill>
                <a:ea typeface="Cambria" panose="02040503050406030204" pitchFamily="18" charset="0"/>
                <a:cs typeface="Times New Roman" panose="02020603050405020304" pitchFamily="18" charset="0"/>
              </a:rPr>
              <a:t>given me courage </a:t>
            </a:r>
            <a:r>
              <a:rPr lang="en-GB" sz="1700" kern="0" dirty="0">
                <a:solidFill>
                  <a:srgbClr val="000000"/>
                </a:solidFill>
                <a:ea typeface="Cambria" panose="02040503050406030204" pitchFamily="18" charset="0"/>
                <a:cs typeface="Times New Roman" panose="02020603050405020304" pitchFamily="18" charset="0"/>
              </a:rPr>
              <a:t>and a closer bond. And as a family we have a better going to bed time routine. We will be joining the library.”</a:t>
            </a:r>
          </a:p>
          <a:p>
            <a:pPr marL="0" marR="0" lvl="0" indent="0" algn="ctr" defTabSz="685800" eaLnBrk="1" fontAlgn="auto" latinLnBrk="0" hangingPunct="1">
              <a:lnSpc>
                <a:spcPct val="100000"/>
              </a:lnSpc>
              <a:spcBef>
                <a:spcPts val="0"/>
              </a:spcBef>
              <a:spcAft>
                <a:spcPts val="0"/>
              </a:spcAft>
              <a:buClrTx/>
              <a:buSzTx/>
              <a:buFontTx/>
              <a:buNone/>
              <a:tabLst/>
              <a:defRPr/>
            </a:pPr>
            <a:endParaRPr lang="en-GB" sz="1700" kern="0" dirty="0">
              <a:solidFill>
                <a:srgbClr val="000000"/>
              </a:solidFill>
              <a:ea typeface="Cambria" panose="02040503050406030204" pitchFamily="18" charset="0"/>
              <a:cs typeface="Times New Roman" panose="02020603050405020304" pitchFamily="18" charset="0"/>
            </a:endParaRPr>
          </a:p>
          <a:p>
            <a:pPr marL="0" marR="0" lvl="0" indent="0" algn="ctr" defTabSz="685800" eaLnBrk="1" fontAlgn="auto" latinLnBrk="0" hangingPunct="1">
              <a:lnSpc>
                <a:spcPct val="100000"/>
              </a:lnSpc>
              <a:spcBef>
                <a:spcPts val="0"/>
              </a:spcBef>
              <a:spcAft>
                <a:spcPts val="0"/>
              </a:spcAft>
              <a:buClrTx/>
              <a:buSzTx/>
              <a:buFontTx/>
              <a:buNone/>
              <a:tabLst/>
              <a:defRPr/>
            </a:pPr>
            <a:r>
              <a:rPr lang="en-GB" sz="1700" kern="0" dirty="0">
                <a:solidFill>
                  <a:srgbClr val="000000"/>
                </a:solidFill>
                <a:ea typeface="Cambria" panose="02040503050406030204" pitchFamily="18" charset="0"/>
                <a:cs typeface="Times New Roman" panose="02020603050405020304" pitchFamily="18" charset="0"/>
              </a:rPr>
              <a:t>“I didn't have much of a bond with my youngest 2 as they was all mum. Now I look forward to story time and enjoy that 2 hours </a:t>
            </a:r>
            <a:r>
              <a:rPr lang="en-GB" sz="1700" u="sng" kern="0" dirty="0">
                <a:solidFill>
                  <a:srgbClr val="000000"/>
                </a:solidFill>
                <a:ea typeface="Cambria" panose="02040503050406030204" pitchFamily="18" charset="0"/>
                <a:cs typeface="Times New Roman" panose="02020603050405020304" pitchFamily="18" charset="0"/>
              </a:rPr>
              <a:t>daddy time </a:t>
            </a:r>
            <a:r>
              <a:rPr lang="en-GB" sz="1700" kern="0" dirty="0">
                <a:solidFill>
                  <a:srgbClr val="000000"/>
                </a:solidFill>
                <a:ea typeface="Cambria" panose="02040503050406030204" pitchFamily="18" charset="0"/>
                <a:cs typeface="Times New Roman" panose="02020603050405020304" pitchFamily="18" charset="0"/>
              </a:rPr>
              <a:t>just to relax with them. loved that I had something to show at the end and my child now comes to dad with a book at 11am and 6pm.”</a:t>
            </a:r>
            <a:endParaRPr kumimoji="0" lang="en-GB" sz="1700" b="0" i="0" u="none" strike="noStrike" kern="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18788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2F2228D-0BBE-B195-7D9D-FB284C706EEC}"/>
              </a:ext>
            </a:extLst>
          </p:cNvPr>
          <p:cNvSpPr txBox="1"/>
          <p:nvPr/>
        </p:nvSpPr>
        <p:spPr>
          <a:xfrm>
            <a:off x="402724" y="2343254"/>
            <a:ext cx="5475562" cy="2949333"/>
          </a:xfrm>
          <a:prstGeom prst="rect">
            <a:avLst/>
          </a:prstGeom>
        </p:spPr>
        <p:txBody>
          <a:bodyPr vert="horz" lIns="68580" tIns="34290" rIns="68580" bIns="34290" rtlCol="0" anchor="b">
            <a:noAutofit/>
          </a:bodyPr>
          <a:lstStyle/>
          <a:p>
            <a:pPr marL="342900" indent="-342900">
              <a:lnSpc>
                <a:spcPct val="90000"/>
              </a:lnSpc>
              <a:spcBef>
                <a:spcPct val="0"/>
              </a:spcBef>
              <a:spcAft>
                <a:spcPts val="450"/>
              </a:spcAft>
              <a:buFont typeface="Arial" panose="020B0604020202020204" pitchFamily="34" charset="0"/>
              <a:buChar char="•"/>
            </a:pPr>
            <a:r>
              <a:rPr lang="en-GB" sz="2400" b="1" dirty="0">
                <a:latin typeface="Josefin Sans" pitchFamily="2" charset="77"/>
                <a:ea typeface="+mj-ea"/>
                <a:cs typeface="+mj-cs"/>
              </a:rPr>
              <a:t>Outcomes for children</a:t>
            </a:r>
          </a:p>
          <a:p>
            <a:pPr marL="342900" indent="-342900">
              <a:lnSpc>
                <a:spcPct val="90000"/>
              </a:lnSpc>
              <a:spcBef>
                <a:spcPct val="0"/>
              </a:spcBef>
              <a:spcAft>
                <a:spcPts val="450"/>
              </a:spcAft>
              <a:buFont typeface="Arial" panose="020B0604020202020204" pitchFamily="34" charset="0"/>
              <a:buChar char="•"/>
            </a:pPr>
            <a:r>
              <a:rPr lang="en-GB" sz="2400" b="1" dirty="0">
                <a:latin typeface="Josefin Sans" pitchFamily="2" charset="77"/>
                <a:ea typeface="+mj-ea"/>
                <a:cs typeface="+mj-cs"/>
              </a:rPr>
              <a:t>Father-child relationships</a:t>
            </a:r>
          </a:p>
          <a:p>
            <a:pPr marL="342900" indent="-342900">
              <a:lnSpc>
                <a:spcPct val="90000"/>
              </a:lnSpc>
              <a:spcBef>
                <a:spcPct val="0"/>
              </a:spcBef>
              <a:spcAft>
                <a:spcPts val="450"/>
              </a:spcAft>
              <a:buFont typeface="Arial" panose="020B0604020202020204" pitchFamily="34" charset="0"/>
              <a:buChar char="•"/>
            </a:pPr>
            <a:r>
              <a:rPr lang="en-GB" sz="2400" b="1" dirty="0">
                <a:latin typeface="Josefin Sans" pitchFamily="2" charset="77"/>
                <a:ea typeface="+mj-ea"/>
                <a:cs typeface="+mj-cs"/>
              </a:rPr>
              <a:t>Involvement with services</a:t>
            </a:r>
          </a:p>
          <a:p>
            <a:pPr marL="342900" indent="-342900">
              <a:lnSpc>
                <a:spcPct val="90000"/>
              </a:lnSpc>
              <a:spcBef>
                <a:spcPct val="0"/>
              </a:spcBef>
              <a:spcAft>
                <a:spcPts val="450"/>
              </a:spcAft>
              <a:buFont typeface="Arial" panose="020B0604020202020204" pitchFamily="34" charset="0"/>
              <a:buChar char="•"/>
            </a:pPr>
            <a:r>
              <a:rPr lang="en-GB" sz="2400" b="1" dirty="0">
                <a:latin typeface="Josefin Sans" pitchFamily="2" charset="77"/>
                <a:ea typeface="+mj-ea"/>
                <a:cs typeface="+mj-cs"/>
              </a:rPr>
              <a:t>Early involvement pays dividends…</a:t>
            </a:r>
          </a:p>
          <a:p>
            <a:pPr algn="ctr">
              <a:lnSpc>
                <a:spcPct val="90000"/>
              </a:lnSpc>
              <a:spcBef>
                <a:spcPct val="0"/>
              </a:spcBef>
              <a:spcAft>
                <a:spcPts val="450"/>
              </a:spcAft>
            </a:pPr>
            <a:endParaRPr lang="en-GB" sz="2100" b="1" dirty="0">
              <a:latin typeface="Josefin Sans" pitchFamily="2" charset="77"/>
              <a:ea typeface="+mj-ea"/>
              <a:cs typeface="+mj-cs"/>
            </a:endParaRPr>
          </a:p>
          <a:p>
            <a:pPr algn="ctr">
              <a:lnSpc>
                <a:spcPct val="90000"/>
              </a:lnSpc>
              <a:spcBef>
                <a:spcPct val="0"/>
              </a:spcBef>
              <a:spcAft>
                <a:spcPts val="450"/>
              </a:spcAft>
            </a:pPr>
            <a:endParaRPr lang="en-GB" sz="2100" b="1" dirty="0">
              <a:latin typeface="Josefin Sans" pitchFamily="2" charset="77"/>
              <a:ea typeface="+mj-ea"/>
              <a:cs typeface="+mj-cs"/>
            </a:endParaRPr>
          </a:p>
          <a:p>
            <a:pPr algn="ctr">
              <a:lnSpc>
                <a:spcPct val="90000"/>
              </a:lnSpc>
              <a:spcBef>
                <a:spcPct val="0"/>
              </a:spcBef>
              <a:spcAft>
                <a:spcPts val="450"/>
              </a:spcAft>
            </a:pPr>
            <a:endParaRPr lang="en-GB" sz="2400" b="1" dirty="0">
              <a:latin typeface="Josefin Sans" pitchFamily="2" charset="77"/>
              <a:ea typeface="+mj-ea"/>
              <a:cs typeface="+mj-cs"/>
            </a:endParaRPr>
          </a:p>
          <a:p>
            <a:pPr algn="ctr">
              <a:lnSpc>
                <a:spcPct val="90000"/>
              </a:lnSpc>
              <a:spcBef>
                <a:spcPct val="0"/>
              </a:spcBef>
              <a:spcAft>
                <a:spcPts val="450"/>
              </a:spcAft>
            </a:pPr>
            <a:r>
              <a:rPr lang="en-GB" sz="2400" b="1" dirty="0">
                <a:latin typeface="Josefin Sans" pitchFamily="2" charset="77"/>
                <a:ea typeface="+mj-ea"/>
                <a:cs typeface="+mj-cs"/>
              </a:rPr>
              <a:t>For more information, search for FRED</a:t>
            </a:r>
          </a:p>
          <a:p>
            <a:pPr algn="ctr">
              <a:lnSpc>
                <a:spcPct val="90000"/>
              </a:lnSpc>
              <a:spcBef>
                <a:spcPct val="0"/>
              </a:spcBef>
              <a:spcAft>
                <a:spcPts val="450"/>
              </a:spcAft>
            </a:pPr>
            <a:r>
              <a:rPr lang="en-GB" sz="2400" b="1" dirty="0">
                <a:latin typeface="Josefin Sans" pitchFamily="2" charset="77"/>
                <a:ea typeface="+mj-ea"/>
                <a:cs typeface="+mj-cs"/>
                <a:hlinkClick r:id="rId2"/>
              </a:rPr>
              <a:t>www.fatherhoodinstitute.org</a:t>
            </a:r>
            <a:r>
              <a:rPr lang="en-GB" sz="2400" b="1" dirty="0">
                <a:latin typeface="Josefin Sans" pitchFamily="2" charset="77"/>
                <a:ea typeface="+mj-ea"/>
                <a:cs typeface="+mj-cs"/>
              </a:rPr>
              <a:t>  </a:t>
            </a:r>
          </a:p>
          <a:p>
            <a:pPr algn="ctr">
              <a:lnSpc>
                <a:spcPct val="90000"/>
              </a:lnSpc>
              <a:spcBef>
                <a:spcPct val="0"/>
              </a:spcBef>
              <a:spcAft>
                <a:spcPts val="450"/>
              </a:spcAft>
            </a:pPr>
            <a:r>
              <a:rPr lang="en-GB" sz="2400" b="1" dirty="0">
                <a:latin typeface="Josefin Sans" pitchFamily="2" charset="77"/>
                <a:ea typeface="+mj-ea"/>
                <a:cs typeface="+mj-cs"/>
                <a:hlinkClick r:id="rId3"/>
              </a:rPr>
              <a:t>j.garratt@fatherhoodinstitute.org</a:t>
            </a:r>
            <a:endParaRPr lang="en-GB" sz="2400" b="1" dirty="0">
              <a:latin typeface="Josefin Sans" pitchFamily="2" charset="77"/>
              <a:ea typeface="+mj-ea"/>
              <a:cs typeface="+mj-cs"/>
            </a:endParaRPr>
          </a:p>
        </p:txBody>
      </p:sp>
      <p:pic>
        <p:nvPicPr>
          <p:cNvPr id="2" name="Picture 1" descr="A logo with hands on it&#10;&#10;Description automatically generated">
            <a:extLst>
              <a:ext uri="{FF2B5EF4-FFF2-40B4-BE49-F238E27FC236}">
                <a16:creationId xmlns:a16="http://schemas.microsoft.com/office/drawing/2014/main" id="{E2035953-22D2-587E-4364-C3E25D57AE1A}"/>
              </a:ext>
            </a:extLst>
          </p:cNvPr>
          <p:cNvPicPr>
            <a:picLocks noChangeAspect="1"/>
          </p:cNvPicPr>
          <p:nvPr/>
        </p:nvPicPr>
        <p:blipFill rotWithShape="1">
          <a:blip r:embed="rId4"/>
          <a:srcRect l="10454" r="10138" b="-3"/>
          <a:stretch/>
        </p:blipFill>
        <p:spPr>
          <a:xfrm>
            <a:off x="6314349" y="1551457"/>
            <a:ext cx="2362026" cy="2698370"/>
          </a:xfrm>
          <a:prstGeom prst="rect">
            <a:avLst/>
          </a:prstGeom>
          <a:noFill/>
        </p:spPr>
      </p:pic>
      <p:sp>
        <p:nvSpPr>
          <p:cNvPr id="17" name="Date Placeholder 3">
            <a:extLst>
              <a:ext uri="{FF2B5EF4-FFF2-40B4-BE49-F238E27FC236}">
                <a16:creationId xmlns:a16="http://schemas.microsoft.com/office/drawing/2014/main" id="{C2A58B1A-B538-5AB2-FF93-42F9B1258A42}"/>
              </a:ext>
            </a:extLst>
          </p:cNvPr>
          <p:cNvSpPr>
            <a:spLocks noGrp="1"/>
          </p:cNvSpPr>
          <p:nvPr>
            <p:ph type="dt" sz="half" idx="10"/>
          </p:nvPr>
        </p:nvSpPr>
        <p:spPr>
          <a:xfrm>
            <a:off x="7246046" y="5599870"/>
            <a:ext cx="871152" cy="273844"/>
          </a:xfrm>
        </p:spPr>
        <p:txBody>
          <a:bodyPr vert="horz" lIns="68580" tIns="34290" rIns="68580" bIns="34290" rtlCol="0" anchor="ctr">
            <a:normAutofit/>
          </a:bodyPr>
          <a:lstStyle/>
          <a:p>
            <a:pPr>
              <a:spcAft>
                <a:spcPts val="450"/>
              </a:spcAft>
            </a:pPr>
            <a:fld id="{5DBA0BAE-A058-EA4C-BEF4-E0398A790671}" type="datetime6">
              <a:rPr lang="en-US" smtClean="0"/>
              <a:pPr>
                <a:spcAft>
                  <a:spcPts val="450"/>
                </a:spcAft>
              </a:pPr>
              <a:t>March 24</a:t>
            </a:fld>
            <a:endParaRPr lang="en-NL"/>
          </a:p>
        </p:txBody>
      </p:sp>
      <p:sp>
        <p:nvSpPr>
          <p:cNvPr id="19" name="Slide Number Placeholder 4">
            <a:extLst>
              <a:ext uri="{FF2B5EF4-FFF2-40B4-BE49-F238E27FC236}">
                <a16:creationId xmlns:a16="http://schemas.microsoft.com/office/drawing/2014/main" id="{6891C96B-DAEA-ED16-00E8-E5CBE2BC33BC}"/>
              </a:ext>
            </a:extLst>
          </p:cNvPr>
          <p:cNvSpPr>
            <a:spLocks noGrp="1"/>
          </p:cNvSpPr>
          <p:nvPr>
            <p:ph type="sldNum" sz="quarter" idx="12"/>
          </p:nvPr>
        </p:nvSpPr>
        <p:spPr>
          <a:xfrm>
            <a:off x="8117198" y="5601587"/>
            <a:ext cx="396962" cy="272700"/>
          </a:xfrm>
        </p:spPr>
        <p:txBody>
          <a:bodyPr vert="horz" lIns="0" tIns="34290" rIns="68580" bIns="34290" rtlCol="0" anchor="ctr">
            <a:normAutofit/>
          </a:bodyPr>
          <a:lstStyle/>
          <a:p>
            <a:pPr>
              <a:spcAft>
                <a:spcPts val="450"/>
              </a:spcAft>
            </a:pPr>
            <a:fld id="{B100C351-7C1A-2F4E-8C93-A1607502602D}" type="slidenum">
              <a:rPr lang="en-NL" smtClean="0"/>
              <a:pPr>
                <a:spcAft>
                  <a:spcPts val="450"/>
                </a:spcAft>
              </a:pPr>
              <a:t>56</a:t>
            </a:fld>
            <a:endParaRPr lang="en-NL"/>
          </a:p>
        </p:txBody>
      </p:sp>
      <p:sp>
        <p:nvSpPr>
          <p:cNvPr id="4" name="Footer Placeholder 3">
            <a:extLst>
              <a:ext uri="{FF2B5EF4-FFF2-40B4-BE49-F238E27FC236}">
                <a16:creationId xmlns:a16="http://schemas.microsoft.com/office/drawing/2014/main" id="{00391C81-1021-A9C5-2BE8-CFAC3D94109A}"/>
              </a:ext>
            </a:extLst>
          </p:cNvPr>
          <p:cNvSpPr>
            <a:spLocks noGrp="1"/>
          </p:cNvSpPr>
          <p:nvPr>
            <p:ph type="ftr" sz="quarter" idx="11"/>
          </p:nvPr>
        </p:nvSpPr>
        <p:spPr>
          <a:xfrm>
            <a:off x="3028950" y="5624513"/>
            <a:ext cx="3086100" cy="273844"/>
          </a:xfrm>
        </p:spPr>
        <p:txBody>
          <a:bodyPr vert="horz" lIns="68580" tIns="34290" rIns="68580" bIns="34290" rtlCol="0" anchor="ctr">
            <a:normAutofit/>
          </a:bodyPr>
          <a:lstStyle/>
          <a:p>
            <a:pPr>
              <a:spcAft>
                <a:spcPts val="450"/>
              </a:spcAft>
              <a:defRPr/>
            </a:pPr>
            <a:r>
              <a:rPr lang="en-US" kern="1200">
                <a:solidFill>
                  <a:srgbClr val="FFFFFF"/>
                </a:solidFill>
                <a:latin typeface="Calibri" panose="020F0502020204030204"/>
                <a:ea typeface="+mn-ea"/>
                <a:cs typeface="+mn-cs"/>
              </a:rPr>
              <a:t>fathers reading every day</a:t>
            </a:r>
          </a:p>
        </p:txBody>
      </p:sp>
    </p:spTree>
    <p:extLst>
      <p:ext uri="{BB962C8B-B14F-4D97-AF65-F5344CB8AC3E}">
        <p14:creationId xmlns:p14="http://schemas.microsoft.com/office/powerpoint/2010/main" val="3234076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001F00-665A-B815-EEEE-0166700952B6}"/>
              </a:ext>
            </a:extLst>
          </p:cNvPr>
          <p:cNvSpPr>
            <a:spLocks noGrp="1"/>
          </p:cNvSpPr>
          <p:nvPr>
            <p:ph idx="1"/>
          </p:nvPr>
        </p:nvSpPr>
        <p:spPr>
          <a:xfrm>
            <a:off x="323850" y="653143"/>
            <a:ext cx="8582644" cy="4085112"/>
          </a:xfrm>
        </p:spPr>
        <p:txBody>
          <a:bodyPr/>
          <a:lstStyle/>
          <a:p>
            <a:pPr marL="0" indent="0">
              <a:buNone/>
            </a:pPr>
            <a:endParaRPr lang="en-GB" sz="3600" dirty="0">
              <a:latin typeface="Calibri" panose="020F0502020204030204" pitchFamily="34" charset="0"/>
              <a:cs typeface="Calibri" panose="020F0502020204030204" pitchFamily="34" charset="0"/>
            </a:endParaRPr>
          </a:p>
          <a:p>
            <a:pPr marL="0" indent="0">
              <a:buNone/>
            </a:pPr>
            <a:endParaRPr lang="en-GB" sz="3600" dirty="0">
              <a:latin typeface="Calibri" panose="020F0502020204030204" pitchFamily="34" charset="0"/>
              <a:cs typeface="Calibri" panose="020F0502020204030204" pitchFamily="34" charset="0"/>
            </a:endParaRPr>
          </a:p>
          <a:p>
            <a:pPr marL="0" indent="0">
              <a:spcAft>
                <a:spcPts val="1200"/>
              </a:spcAft>
              <a:buNone/>
            </a:pPr>
            <a:r>
              <a:rPr lang="en-GB" sz="3600" dirty="0">
                <a:latin typeface="Calibri" panose="020F0502020204030204" pitchFamily="34" charset="0"/>
                <a:cs typeface="Calibri" panose="020F0502020204030204" pitchFamily="34" charset="0"/>
              </a:rPr>
              <a:t>Panel Discussion</a:t>
            </a:r>
          </a:p>
          <a:p>
            <a:pPr algn="l">
              <a:spcAft>
                <a:spcPts val="600"/>
              </a:spcAft>
            </a:pPr>
            <a:r>
              <a:rPr lang="en-GB" sz="2400" b="0" i="0" u="none" strike="noStrike" baseline="0" dirty="0">
                <a:latin typeface="Calibri" panose="020F0502020204030204" pitchFamily="34" charset="0"/>
                <a:cs typeface="Calibri" panose="020F0502020204030204" pitchFamily="34" charset="0"/>
              </a:rPr>
              <a:t>Sian Lewis, Head of Parent Participation, </a:t>
            </a:r>
            <a:r>
              <a:rPr lang="en-GB" sz="2400" b="0" i="1" u="none" strike="noStrike" baseline="0" dirty="0" err="1">
                <a:latin typeface="Calibri" panose="020F0502020204030204" pitchFamily="34" charset="0"/>
                <a:cs typeface="Calibri" panose="020F0502020204030204" pitchFamily="34" charset="0"/>
              </a:rPr>
              <a:t>Parentkind</a:t>
            </a:r>
            <a:endParaRPr lang="en-GB" sz="2400" b="0" i="1" u="none" strike="noStrike" baseline="0" dirty="0">
              <a:latin typeface="Calibri" panose="020F0502020204030204" pitchFamily="34" charset="0"/>
              <a:cs typeface="Calibri" panose="020F0502020204030204" pitchFamily="34" charset="0"/>
            </a:endParaRPr>
          </a:p>
          <a:p>
            <a:pPr algn="l">
              <a:spcAft>
                <a:spcPts val="600"/>
              </a:spcAft>
            </a:pPr>
            <a:r>
              <a:rPr lang="en-GB" sz="2400" b="0" i="0" u="none" strike="noStrike" baseline="0" dirty="0">
                <a:latin typeface="Calibri" panose="020F0502020204030204" pitchFamily="34" charset="0"/>
                <a:cs typeface="Calibri" panose="020F0502020204030204" pitchFamily="34" charset="0"/>
              </a:rPr>
              <a:t>Tom Harbour, Chief Executive Officer, </a:t>
            </a:r>
            <a:r>
              <a:rPr lang="en-GB" sz="2400" b="0" i="1" u="none" strike="noStrike" baseline="0" dirty="0">
                <a:latin typeface="Calibri" panose="020F0502020204030204" pitchFamily="34" charset="0"/>
                <a:cs typeface="Calibri" panose="020F0502020204030204" pitchFamily="34" charset="0"/>
              </a:rPr>
              <a:t>Learning with Parents</a:t>
            </a:r>
          </a:p>
          <a:p>
            <a:pPr algn="l">
              <a:spcAft>
                <a:spcPts val="600"/>
              </a:spcAft>
            </a:pPr>
            <a:r>
              <a:rPr lang="en-GB" sz="2400" b="0" i="0" u="none" strike="noStrike" baseline="0" dirty="0">
                <a:latin typeface="Calibri" panose="020F0502020204030204" pitchFamily="34" charset="0"/>
                <a:cs typeface="Calibri" panose="020F0502020204030204" pitchFamily="34" charset="0"/>
              </a:rPr>
              <a:t>Liz Ersoy, Training and Accreditation Manager, </a:t>
            </a:r>
            <a:r>
              <a:rPr lang="en-GB" sz="2400" b="0" i="1" u="none" strike="noStrike" baseline="0" dirty="0" err="1">
                <a:latin typeface="Calibri" panose="020F0502020204030204" pitchFamily="34" charset="0"/>
                <a:cs typeface="Calibri" panose="020F0502020204030204" pitchFamily="34" charset="0"/>
              </a:rPr>
              <a:t>Peeple</a:t>
            </a:r>
            <a:endParaRPr lang="en-GB" sz="2400" b="0" i="1" u="none" strike="noStrike" baseline="0" dirty="0">
              <a:latin typeface="Calibri" panose="020F0502020204030204" pitchFamily="34" charset="0"/>
              <a:cs typeface="Calibri" panose="020F0502020204030204" pitchFamily="34" charset="0"/>
            </a:endParaRPr>
          </a:p>
          <a:p>
            <a:pPr algn="l">
              <a:spcAft>
                <a:spcPts val="600"/>
              </a:spcAft>
            </a:pPr>
            <a:r>
              <a:rPr lang="en-GB" sz="2400" b="0" i="0" u="none" strike="noStrike" baseline="0" dirty="0">
                <a:latin typeface="Calibri" panose="020F0502020204030204" pitchFamily="34" charset="0"/>
                <a:cs typeface="Calibri" panose="020F0502020204030204" pitchFamily="34" charset="0"/>
              </a:rPr>
              <a:t>Sergei Urban, Founder, </a:t>
            </a:r>
            <a:r>
              <a:rPr lang="en-GB" sz="2400" b="0" i="1" u="none" strike="noStrike" baseline="0" dirty="0" err="1">
                <a:latin typeface="Calibri" panose="020F0502020204030204" pitchFamily="34" charset="0"/>
                <a:cs typeface="Calibri" panose="020F0502020204030204" pitchFamily="34" charset="0"/>
              </a:rPr>
              <a:t>TheDadLab</a:t>
            </a:r>
            <a:endParaRPr lang="en-GB" sz="2400" b="0" i="1" u="none" strike="noStrike" baseline="0" dirty="0">
              <a:latin typeface="Calibri" panose="020F0502020204030204" pitchFamily="34" charset="0"/>
              <a:cs typeface="Calibri" panose="020F0502020204030204" pitchFamily="34" charset="0"/>
            </a:endParaRPr>
          </a:p>
          <a:p>
            <a:pPr algn="l">
              <a:spcAft>
                <a:spcPts val="600"/>
              </a:spcAft>
            </a:pPr>
            <a:r>
              <a:rPr lang="en-GB" sz="2400" b="0" i="0" u="none" strike="noStrike" baseline="0" dirty="0">
                <a:latin typeface="Calibri" panose="020F0502020204030204" pitchFamily="34" charset="0"/>
                <a:cs typeface="Calibri" panose="020F0502020204030204" pitchFamily="34" charset="0"/>
              </a:rPr>
              <a:t>Umar </a:t>
            </a:r>
            <a:r>
              <a:rPr lang="en-GB" sz="2400" b="0" i="0" u="none" strike="noStrike" baseline="0" dirty="0" err="1">
                <a:latin typeface="Calibri" panose="020F0502020204030204" pitchFamily="34" charset="0"/>
                <a:cs typeface="Calibri" panose="020F0502020204030204" pitchFamily="34" charset="0"/>
              </a:rPr>
              <a:t>Kankiya</a:t>
            </a:r>
            <a:r>
              <a:rPr lang="en-GB" sz="2400" b="0" i="0" u="none" strike="noStrike" baseline="0" dirty="0">
                <a:latin typeface="Calibri" panose="020F0502020204030204" pitchFamily="34" charset="0"/>
                <a:cs typeface="Calibri" panose="020F0502020204030204" pitchFamily="34" charset="0"/>
              </a:rPr>
              <a:t>, Media Lead, </a:t>
            </a:r>
            <a:r>
              <a:rPr lang="en-GB" sz="2400" b="0" i="1" u="none" strike="noStrike" baseline="0" dirty="0">
                <a:latin typeface="Calibri" panose="020F0502020204030204" pitchFamily="34" charset="0"/>
                <a:cs typeface="Calibri" panose="020F0502020204030204" pitchFamily="34" charset="0"/>
              </a:rPr>
              <a:t>Dope Black Dads</a:t>
            </a:r>
            <a:endParaRPr lang="en-GB" sz="2400" b="0" i="1" dirty="0">
              <a:latin typeface="Calibri" panose="020F0502020204030204" pitchFamily="34" charset="0"/>
              <a:cs typeface="Calibri" panose="020F0502020204030204" pitchFamily="34" charset="0"/>
            </a:endParaRPr>
          </a:p>
        </p:txBody>
      </p:sp>
      <p:pic>
        <p:nvPicPr>
          <p:cNvPr id="2" name="Picture 1" descr="A logo with a smile&#10;&#10;Description automatically generated">
            <a:extLst>
              <a:ext uri="{FF2B5EF4-FFF2-40B4-BE49-F238E27FC236}">
                <a16:creationId xmlns:a16="http://schemas.microsoft.com/office/drawing/2014/main" id="{B3566697-1609-E2FF-7874-C6A31332CFD2}"/>
              </a:ext>
            </a:extLst>
          </p:cNvPr>
          <p:cNvPicPr>
            <a:picLocks noChangeAspect="1"/>
          </p:cNvPicPr>
          <p:nvPr/>
        </p:nvPicPr>
        <p:blipFill>
          <a:blip r:embed="rId2"/>
          <a:stretch>
            <a:fillRect/>
          </a:stretch>
        </p:blipFill>
        <p:spPr>
          <a:xfrm>
            <a:off x="7766343" y="1206776"/>
            <a:ext cx="1053807" cy="1115796"/>
          </a:xfrm>
          <a:prstGeom prst="rect">
            <a:avLst/>
          </a:prstGeom>
        </p:spPr>
      </p:pic>
    </p:spTree>
    <p:extLst>
      <p:ext uri="{BB962C8B-B14F-4D97-AF65-F5344CB8AC3E}">
        <p14:creationId xmlns:p14="http://schemas.microsoft.com/office/powerpoint/2010/main" val="3156203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649D9-6532-18B1-B41C-0FC29BE0EDD0}"/>
              </a:ext>
            </a:extLst>
          </p:cNvPr>
          <p:cNvSpPr>
            <a:spLocks noGrp="1"/>
          </p:cNvSpPr>
          <p:nvPr>
            <p:ph idx="1"/>
          </p:nvPr>
        </p:nvSpPr>
        <p:spPr>
          <a:xfrm>
            <a:off x="323850" y="2291938"/>
            <a:ext cx="8496300" cy="3252062"/>
          </a:xfrm>
        </p:spPr>
        <p:txBody>
          <a:bodyPr/>
          <a:lstStyle/>
          <a:p>
            <a:pPr marL="0" indent="0">
              <a:buNone/>
            </a:pPr>
            <a:r>
              <a:rPr lang="en-GB" sz="3200" dirty="0">
                <a:latin typeface="Calibri" panose="020F0502020204030204" pitchFamily="34" charset="0"/>
                <a:cs typeface="Calibri" panose="020F0502020204030204" pitchFamily="34" charset="0"/>
              </a:rPr>
              <a:t>Event close</a:t>
            </a:r>
            <a:endParaRPr lang="en-GB" sz="2400" b="0" dirty="0">
              <a:latin typeface="Calibri" panose="020F0502020204030204" pitchFamily="34" charset="0"/>
              <a:cs typeface="Calibri" panose="020F0502020204030204" pitchFamily="34" charset="0"/>
            </a:endParaRPr>
          </a:p>
          <a:p>
            <a:pPr marL="0" indent="0">
              <a:buNone/>
            </a:pPr>
            <a:r>
              <a:rPr lang="en-GB" sz="2400" b="0" dirty="0">
                <a:latin typeface="Calibri" panose="020F0502020204030204" pitchFamily="34" charset="0"/>
                <a:cs typeface="Calibri" panose="020F0502020204030204" pitchFamily="34" charset="0"/>
              </a:rPr>
              <a:t>Dr Helen Norman – Principal Investigator</a:t>
            </a:r>
          </a:p>
        </p:txBody>
      </p:sp>
      <p:pic>
        <p:nvPicPr>
          <p:cNvPr id="4" name="Picture 3" descr="A logo with a smile&#10;&#10;Description automatically generated">
            <a:extLst>
              <a:ext uri="{FF2B5EF4-FFF2-40B4-BE49-F238E27FC236}">
                <a16:creationId xmlns:a16="http://schemas.microsoft.com/office/drawing/2014/main" id="{222FB3D3-19FA-5307-7462-CF5CDD24D345}"/>
              </a:ext>
            </a:extLst>
          </p:cNvPr>
          <p:cNvPicPr>
            <a:picLocks noChangeAspect="1"/>
          </p:cNvPicPr>
          <p:nvPr/>
        </p:nvPicPr>
        <p:blipFill>
          <a:blip r:embed="rId2"/>
          <a:stretch>
            <a:fillRect/>
          </a:stretch>
        </p:blipFill>
        <p:spPr>
          <a:xfrm>
            <a:off x="7631507" y="1314000"/>
            <a:ext cx="1053807" cy="1115796"/>
          </a:xfrm>
          <a:prstGeom prst="rect">
            <a:avLst/>
          </a:prstGeom>
        </p:spPr>
      </p:pic>
    </p:spTree>
    <p:extLst>
      <p:ext uri="{BB962C8B-B14F-4D97-AF65-F5344CB8AC3E}">
        <p14:creationId xmlns:p14="http://schemas.microsoft.com/office/powerpoint/2010/main" val="767410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latin typeface="Calibri" panose="020F0502020204030204" pitchFamily="34" charset="0"/>
                <a:cs typeface="Calibri" panose="020F0502020204030204" pitchFamily="34" charset="0"/>
              </a:rPr>
              <a:t>How do fathers feel about the amount of time they spend with their child (aged 5)?</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4208377588"/>
              </p:ext>
            </p:extLst>
          </p:nvPr>
        </p:nvGraphicFramePr>
        <p:xfrm>
          <a:off x="323850" y="1295400"/>
          <a:ext cx="8496300" cy="43858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4639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3" y="329184"/>
            <a:ext cx="4688333" cy="1783080"/>
          </a:xfrm>
        </p:spPr>
        <p:txBody>
          <a:bodyPr anchor="b">
            <a:normAutofit/>
          </a:bodyPr>
          <a:lstStyle/>
          <a:p>
            <a:r>
              <a:rPr lang="en-GB" sz="4700" b="1" dirty="0">
                <a:solidFill>
                  <a:srgbClr val="0070C0"/>
                </a:solidFill>
                <a:latin typeface="Calibri" panose="020F0502020204030204" pitchFamily="34" charset="0"/>
                <a:cs typeface="Calibri" panose="020F0502020204030204" pitchFamily="34" charset="0"/>
              </a:rPr>
              <a:t>Barriers to fathers’ involvement</a:t>
            </a:r>
          </a:p>
        </p:txBody>
      </p:sp>
      <p:pic>
        <p:nvPicPr>
          <p:cNvPr id="7" name="Picture 6" descr="A person holding a baby&#10;&#10;Description automatically generated">
            <a:extLst>
              <a:ext uri="{FF2B5EF4-FFF2-40B4-BE49-F238E27FC236}">
                <a16:creationId xmlns:a16="http://schemas.microsoft.com/office/drawing/2014/main" id="{A35D22D1-4C3C-8C6D-7BCA-E5EC0ACE4FAE}"/>
              </a:ext>
            </a:extLst>
          </p:cNvPr>
          <p:cNvPicPr>
            <a:picLocks noChangeAspect="1"/>
          </p:cNvPicPr>
          <p:nvPr/>
        </p:nvPicPr>
        <p:blipFill rotWithShape="1">
          <a:blip r:embed="rId3">
            <a:extLst>
              <a:ext uri="{28A0092B-C50C-407E-A947-70E740481C1C}">
                <a14:useLocalDpi xmlns:a14="http://schemas.microsoft.com/office/drawing/2010/main" val="0"/>
              </a:ext>
            </a:extLst>
          </a:blip>
          <a:srcRect l="9600" r="14096"/>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3" y="2706624"/>
            <a:ext cx="4815079" cy="3483864"/>
          </a:xfrm>
        </p:spPr>
        <p:txBody>
          <a:bodyPr>
            <a:noAutofit/>
          </a:bodyPr>
          <a:lstStyle/>
          <a:p>
            <a:pPr>
              <a:spcAft>
                <a:spcPts val="600"/>
              </a:spcAft>
            </a:pPr>
            <a:r>
              <a:rPr lang="en-GB" sz="2100" b="0" dirty="0">
                <a:latin typeface="Calibri" panose="020F0502020204030204" pitchFamily="34" charset="0"/>
                <a:cs typeface="Calibri" panose="020F0502020204030204" pitchFamily="34" charset="0"/>
              </a:rPr>
              <a:t>The father themselves (e.g., motivation, confidence)</a:t>
            </a:r>
          </a:p>
          <a:p>
            <a:pPr>
              <a:spcAft>
                <a:spcPts val="600"/>
              </a:spcAft>
            </a:pPr>
            <a:r>
              <a:rPr lang="en-GB" sz="2100" b="0" dirty="0">
                <a:latin typeface="Calibri" panose="020F0502020204030204" pitchFamily="34" charset="0"/>
                <a:cs typeface="Calibri" panose="020F0502020204030204" pitchFamily="34" charset="0"/>
              </a:rPr>
              <a:t>Long paid work hours</a:t>
            </a:r>
          </a:p>
          <a:p>
            <a:pPr>
              <a:spcAft>
                <a:spcPts val="600"/>
              </a:spcAft>
            </a:pPr>
            <a:r>
              <a:rPr lang="en-GB" sz="2100" b="0" dirty="0">
                <a:latin typeface="Calibri" panose="020F0502020204030204" pitchFamily="34" charset="0"/>
                <a:cs typeface="Calibri" panose="020F0502020204030204" pitchFamily="34" charset="0"/>
              </a:rPr>
              <a:t>Lack of flexible work (&amp; perceived availability of flex work) </a:t>
            </a:r>
          </a:p>
          <a:p>
            <a:pPr>
              <a:spcAft>
                <a:spcPts val="600"/>
              </a:spcAft>
            </a:pPr>
            <a:r>
              <a:rPr lang="en-GB" sz="2100" b="0" dirty="0">
                <a:latin typeface="Calibri" panose="020F0502020204030204" pitchFamily="34" charset="0"/>
                <a:cs typeface="Calibri" panose="020F0502020204030204" pitchFamily="34" charset="0"/>
              </a:rPr>
              <a:t>Unsupportive line managers </a:t>
            </a:r>
          </a:p>
          <a:p>
            <a:pPr>
              <a:spcAft>
                <a:spcPts val="600"/>
              </a:spcAft>
            </a:pPr>
            <a:r>
              <a:rPr lang="en-GB" sz="2100" b="0" dirty="0">
                <a:latin typeface="Calibri" panose="020F0502020204030204" pitchFamily="34" charset="0"/>
                <a:cs typeface="Calibri" panose="020F0502020204030204" pitchFamily="34" charset="0"/>
              </a:rPr>
              <a:t>Parental leave (or lack of) </a:t>
            </a:r>
          </a:p>
          <a:p>
            <a:pPr>
              <a:spcAft>
                <a:spcPts val="600"/>
              </a:spcAft>
            </a:pPr>
            <a:r>
              <a:rPr lang="en-GB" sz="2100" b="0" dirty="0">
                <a:latin typeface="Calibri" panose="020F0502020204030204" pitchFamily="34" charset="0"/>
                <a:cs typeface="Calibri" panose="020F0502020204030204" pitchFamily="34" charset="0"/>
              </a:rPr>
              <a:t>Gender role attitudes &amp; cultural norms</a:t>
            </a:r>
          </a:p>
          <a:p>
            <a:pPr>
              <a:spcAft>
                <a:spcPts val="600"/>
              </a:spcAft>
            </a:pPr>
            <a:r>
              <a:rPr lang="en-GB" sz="2100" b="0" dirty="0">
                <a:latin typeface="Calibri" panose="020F0502020204030204" pitchFamily="34" charset="0"/>
                <a:cs typeface="Calibri" panose="020F0502020204030204" pitchFamily="34" charset="0"/>
              </a:rPr>
              <a:t>The gender pay gap (earnings)</a:t>
            </a:r>
          </a:p>
          <a:p>
            <a:pPr>
              <a:spcAft>
                <a:spcPts val="600"/>
              </a:spcAft>
            </a:pPr>
            <a:r>
              <a:rPr lang="en-GB" sz="2100" b="0" dirty="0">
                <a:latin typeface="Calibri" panose="020F0502020204030204" pitchFamily="34" charset="0"/>
                <a:cs typeface="Calibri" panose="020F0502020204030204" pitchFamily="34" charset="0"/>
              </a:rPr>
              <a:t>Parental relationship conflict</a:t>
            </a:r>
          </a:p>
        </p:txBody>
      </p:sp>
    </p:spTree>
    <p:extLst>
      <p:ext uri="{BB962C8B-B14F-4D97-AF65-F5344CB8AC3E}">
        <p14:creationId xmlns:p14="http://schemas.microsoft.com/office/powerpoint/2010/main" val="2411247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solidFill>
                  <a:srgbClr val="0070C0"/>
                </a:solidFill>
                <a:latin typeface="Calibri" panose="020F0502020204030204" pitchFamily="34" charset="0"/>
                <a:cs typeface="Calibri" panose="020F0502020204030204" pitchFamily="34" charset="0"/>
              </a:rPr>
              <a:t>Does fathers’ involvement affect child outcomes?</a:t>
            </a:r>
          </a:p>
        </p:txBody>
      </p:sp>
      <p:sp>
        <p:nvSpPr>
          <p:cNvPr id="3" name="Content Placeholder 2"/>
          <p:cNvSpPr>
            <a:spLocks noGrp="1"/>
          </p:cNvSpPr>
          <p:nvPr>
            <p:ph idx="1"/>
          </p:nvPr>
        </p:nvSpPr>
        <p:spPr/>
        <p:txBody>
          <a:bodyPr/>
          <a:lstStyle/>
          <a:p>
            <a:pPr marL="0" indent="0">
              <a:spcAft>
                <a:spcPts val="600"/>
              </a:spcAft>
              <a:buNone/>
            </a:pPr>
            <a:r>
              <a:rPr lang="en-GB" sz="2200" i="1" dirty="0">
                <a:latin typeface="Calibri" panose="020F0502020204030204" pitchFamily="34" charset="0"/>
                <a:cs typeface="Calibri" panose="020F0502020204030204" pitchFamily="34" charset="0"/>
              </a:rPr>
              <a:t>What do we already know?</a:t>
            </a:r>
          </a:p>
          <a:p>
            <a:pPr>
              <a:spcAft>
                <a:spcPts val="600"/>
              </a:spcAft>
            </a:pPr>
            <a:r>
              <a:rPr lang="en-GB" sz="2200" b="0" i="1" dirty="0">
                <a:latin typeface="Calibri" panose="020F0502020204030204" pitchFamily="34" charset="0"/>
                <a:cs typeface="Calibri" panose="020F0502020204030204" pitchFamily="34" charset="0"/>
              </a:rPr>
              <a:t>Parental</a:t>
            </a:r>
            <a:r>
              <a:rPr lang="en-GB" sz="2200" b="0" dirty="0">
                <a:latin typeface="Calibri" panose="020F0502020204030204" pitchFamily="34" charset="0"/>
                <a:cs typeface="Calibri" panose="020F0502020204030204" pitchFamily="34" charset="0"/>
              </a:rPr>
              <a:t> childcare involvement critical for supporting children’s development - based on research with mothers/’parents’ e.g.</a:t>
            </a:r>
          </a:p>
          <a:p>
            <a:pPr lvl="1">
              <a:spcAft>
                <a:spcPts val="1200"/>
              </a:spcAft>
            </a:pPr>
            <a:r>
              <a:rPr lang="en-GB" sz="2200" dirty="0">
                <a:latin typeface="Calibri" panose="020F0502020204030204" pitchFamily="34" charset="0"/>
                <a:cs typeface="Calibri" panose="020F0502020204030204" pitchFamily="34" charset="0"/>
              </a:rPr>
              <a:t>Engagement in educational or </a:t>
            </a:r>
            <a:r>
              <a:rPr lang="en-GB" sz="2200" i="1" dirty="0">
                <a:latin typeface="Calibri" panose="020F0502020204030204" pitchFamily="34" charset="0"/>
                <a:cs typeface="Calibri" panose="020F0502020204030204" pitchFamily="34" charset="0"/>
              </a:rPr>
              <a:t>structured</a:t>
            </a:r>
            <a:r>
              <a:rPr lang="en-GB" sz="2200" dirty="0">
                <a:latin typeface="Calibri" panose="020F0502020204030204" pitchFamily="34" charset="0"/>
                <a:cs typeface="Calibri" panose="020F0502020204030204" pitchFamily="34" charset="0"/>
              </a:rPr>
              <a:t> as opposed to </a:t>
            </a:r>
            <a:r>
              <a:rPr lang="en-GB" sz="2200" i="1" dirty="0">
                <a:latin typeface="Calibri" panose="020F0502020204030204" pitchFamily="34" charset="0"/>
                <a:cs typeface="Calibri" panose="020F0502020204030204" pitchFamily="34" charset="0"/>
              </a:rPr>
              <a:t>unstructured</a:t>
            </a:r>
            <a:r>
              <a:rPr lang="en-GB" sz="2200" dirty="0">
                <a:latin typeface="Calibri" panose="020F0502020204030204" pitchFamily="34" charset="0"/>
                <a:cs typeface="Calibri" panose="020F0502020204030204" pitchFamily="34" charset="0"/>
              </a:rPr>
              <a:t> activities is associated with better primary school grades (e.g. Del Bono et al 2016; </a:t>
            </a:r>
            <a:r>
              <a:rPr lang="en-GB" sz="2200" dirty="0" err="1">
                <a:latin typeface="Calibri" panose="020F0502020204030204" pitchFamily="34" charset="0"/>
                <a:cs typeface="Calibri" panose="020F0502020204030204" pitchFamily="34" charset="0"/>
              </a:rPr>
              <a:t>Hsin</a:t>
            </a:r>
            <a:r>
              <a:rPr lang="en-GB" sz="2200" dirty="0">
                <a:latin typeface="Calibri" panose="020F0502020204030204" pitchFamily="34" charset="0"/>
                <a:cs typeface="Calibri" panose="020F0502020204030204" pitchFamily="34" charset="0"/>
              </a:rPr>
              <a:t> and </a:t>
            </a:r>
            <a:r>
              <a:rPr lang="en-GB" sz="2200" dirty="0" err="1">
                <a:latin typeface="Calibri" panose="020F0502020204030204" pitchFamily="34" charset="0"/>
                <a:cs typeface="Calibri" panose="020F0502020204030204" pitchFamily="34" charset="0"/>
              </a:rPr>
              <a:t>Felfe</a:t>
            </a:r>
            <a:r>
              <a:rPr lang="en-GB" sz="2200" dirty="0">
                <a:latin typeface="Calibri" panose="020F0502020204030204" pitchFamily="34" charset="0"/>
                <a:cs typeface="Calibri" panose="020F0502020204030204" pitchFamily="34" charset="0"/>
              </a:rPr>
              <a:t>, 2014)</a:t>
            </a:r>
          </a:p>
          <a:p>
            <a:pPr>
              <a:spcAft>
                <a:spcPts val="1200"/>
              </a:spcAft>
            </a:pPr>
            <a:r>
              <a:rPr lang="en-GB" sz="2200" b="0" dirty="0">
                <a:latin typeface="Calibri" panose="020F0502020204030204" pitchFamily="34" charset="0"/>
                <a:cs typeface="Calibri" panose="020F0502020204030204" pitchFamily="34" charset="0"/>
              </a:rPr>
              <a:t>Little evidence to show whether and how fathers impact on children’s education - independent of mothers</a:t>
            </a:r>
          </a:p>
          <a:p>
            <a:pPr>
              <a:spcAft>
                <a:spcPts val="1200"/>
              </a:spcAft>
            </a:pPr>
            <a:r>
              <a:rPr lang="en-GB" sz="2200" b="0" dirty="0">
                <a:latin typeface="Calibri" panose="020F0502020204030204" pitchFamily="34" charset="0"/>
                <a:cs typeface="Calibri" panose="020F0502020204030204" pitchFamily="34" charset="0"/>
              </a:rPr>
              <a:t>Could paternal childcare involvement have different consequences for children’s educational development?</a:t>
            </a:r>
            <a:endParaRPr lang="en-GB" sz="2200" b="0" dirty="0">
              <a:solidFill>
                <a:srgbClr val="000000"/>
              </a:solidFill>
              <a:latin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1243386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5AC88C-F44B-ABD5-2582-94F1E83B3EFE}"/>
              </a:ext>
            </a:extLst>
          </p:cNvPr>
          <p:cNvSpPr>
            <a:spLocks noGrp="1"/>
          </p:cNvSpPr>
          <p:nvPr>
            <p:ph idx="1"/>
          </p:nvPr>
        </p:nvSpPr>
        <p:spPr>
          <a:xfrm>
            <a:off x="4851253" y="396240"/>
            <a:ext cx="4155589" cy="6245760"/>
          </a:xfrm>
          <a:solidFill>
            <a:schemeClr val="bg1"/>
          </a:solidFill>
        </p:spPr>
        <p:txBody>
          <a:bodyPr/>
          <a:lstStyle/>
          <a:p>
            <a:pPr marL="0" indent="0">
              <a:buNone/>
            </a:pPr>
            <a:endParaRPr lang="en-GB" dirty="0"/>
          </a:p>
          <a:p>
            <a:pPr marL="0" indent="0">
              <a:buNone/>
            </a:pPr>
            <a:endParaRPr lang="en-GB" dirty="0"/>
          </a:p>
          <a:p>
            <a:pPr marL="0" indent="0">
              <a:buNone/>
            </a:pPr>
            <a:endParaRPr lang="en-GB" dirty="0"/>
          </a:p>
          <a:p>
            <a:pPr marL="274638" indent="0">
              <a:spcAft>
                <a:spcPts val="600"/>
              </a:spcAft>
              <a:buNone/>
            </a:pPr>
            <a:r>
              <a:rPr lang="en-GB" sz="1900" b="0" dirty="0">
                <a:latin typeface="Calibri" panose="020F0502020204030204" pitchFamily="34" charset="0"/>
                <a:cs typeface="Calibri" panose="020F0502020204030204" pitchFamily="34" charset="0"/>
              </a:rPr>
              <a:t>Funded by the ESRC Secondary Data      Analysis Initiative</a:t>
            </a:r>
          </a:p>
          <a:p>
            <a:pPr marL="274638" indent="0">
              <a:spcAft>
                <a:spcPts val="1800"/>
              </a:spcAft>
              <a:buNone/>
            </a:pPr>
            <a:r>
              <a:rPr lang="en-GB" sz="1900" b="0" dirty="0">
                <a:latin typeface="Calibri" panose="020F0502020204030204" pitchFamily="34" charset="0"/>
                <a:cs typeface="Calibri" panose="020F0502020204030204" pitchFamily="34" charset="0"/>
              </a:rPr>
              <a:t>1 April 2021 – 30 June 2023</a:t>
            </a:r>
          </a:p>
          <a:p>
            <a:pPr marL="441325" indent="-166688">
              <a:spcAft>
                <a:spcPts val="600"/>
              </a:spcAft>
            </a:pPr>
            <a:r>
              <a:rPr lang="en-GB" sz="1900" b="0" dirty="0">
                <a:latin typeface="Calibri" panose="020F0502020204030204" pitchFamily="34" charset="0"/>
                <a:cs typeface="Calibri" panose="020F0502020204030204" pitchFamily="34" charset="0"/>
              </a:rPr>
              <a:t>Dr Helen Norman (PI), Leeds University Business School</a:t>
            </a:r>
          </a:p>
          <a:p>
            <a:pPr marL="441325" indent="-166688">
              <a:spcAft>
                <a:spcPts val="600"/>
              </a:spcAft>
            </a:pPr>
            <a:r>
              <a:rPr lang="en-GB" sz="1900" b="0" dirty="0">
                <a:latin typeface="Calibri" panose="020F0502020204030204" pitchFamily="34" charset="0"/>
                <a:cs typeface="Calibri" panose="020F0502020204030204" pitchFamily="34" charset="0"/>
              </a:rPr>
              <a:t>Dr Jeremy Davies (Co-I), Fatherhood Institute</a:t>
            </a:r>
          </a:p>
          <a:p>
            <a:pPr marL="441325" indent="-166688">
              <a:spcAft>
                <a:spcPts val="600"/>
              </a:spcAft>
            </a:pPr>
            <a:r>
              <a:rPr lang="en-GB" sz="1900" b="0" dirty="0">
                <a:latin typeface="Calibri" panose="020F0502020204030204" pitchFamily="34" charset="0"/>
                <a:cs typeface="Calibri" panose="020F0502020204030204" pitchFamily="34" charset="0"/>
              </a:rPr>
              <a:t>Professor Mark Elliot (Co-I), University of Manchester</a:t>
            </a:r>
          </a:p>
          <a:p>
            <a:pPr marL="441325" indent="-166688">
              <a:spcAft>
                <a:spcPts val="600"/>
              </a:spcAft>
            </a:pPr>
            <a:r>
              <a:rPr lang="en-GB" sz="1900" b="0" dirty="0">
                <a:latin typeface="Calibri" panose="020F0502020204030204" pitchFamily="34" charset="0"/>
                <a:cs typeface="Calibri" panose="020F0502020204030204" pitchFamily="34" charset="0"/>
              </a:rPr>
              <a:t>Professor Colette Fagan (Co-I), University of Manchester</a:t>
            </a:r>
          </a:p>
          <a:p>
            <a:pPr marL="441325" indent="-166688">
              <a:spcAft>
                <a:spcPts val="1800"/>
              </a:spcAft>
            </a:pPr>
            <a:r>
              <a:rPr lang="en-GB" sz="1900" b="0" dirty="0">
                <a:latin typeface="Calibri" panose="020F0502020204030204" pitchFamily="34" charset="0"/>
                <a:cs typeface="Calibri" panose="020F0502020204030204" pitchFamily="34" charset="0"/>
              </a:rPr>
              <a:t>Dr Rose Smith (Research Fellow), Leeds University Business School </a:t>
            </a:r>
          </a:p>
          <a:p>
            <a:pPr marL="441325" indent="0">
              <a:buNone/>
            </a:pPr>
            <a:r>
              <a:rPr lang="en-GB" sz="2000" dirty="0">
                <a:latin typeface="Calibri" panose="020F0502020204030204" pitchFamily="34" charset="0"/>
                <a:cs typeface="Calibri" panose="020F0502020204030204" pitchFamily="34" charset="0"/>
                <a:hlinkClick r:id="rId3"/>
              </a:rPr>
              <a:t>www.piecestudy.org</a:t>
            </a:r>
            <a:endParaRPr lang="en-GB" sz="2000" dirty="0">
              <a:latin typeface="Calibri" panose="020F0502020204030204" pitchFamily="34" charset="0"/>
              <a:cs typeface="Calibri" panose="020F0502020204030204" pitchFamily="34" charset="0"/>
            </a:endParaRPr>
          </a:p>
          <a:p>
            <a:pPr marL="441325" indent="0">
              <a:buNone/>
            </a:pPr>
            <a:r>
              <a:rPr lang="en-GB" dirty="0"/>
              <a:t>@PIECEStudy</a:t>
            </a:r>
          </a:p>
        </p:txBody>
      </p:sp>
      <p:pic>
        <p:nvPicPr>
          <p:cNvPr id="4" name="Picture 3" descr="A screenshot of a computer&#10;&#10;Description automatically generated">
            <a:extLst>
              <a:ext uri="{FF2B5EF4-FFF2-40B4-BE49-F238E27FC236}">
                <a16:creationId xmlns:a16="http://schemas.microsoft.com/office/drawing/2014/main" id="{432778FA-E9EC-497C-8033-8F18834D6705}"/>
              </a:ext>
            </a:extLst>
          </p:cNvPr>
          <p:cNvPicPr>
            <a:picLocks noChangeAspect="1"/>
          </p:cNvPicPr>
          <p:nvPr/>
        </p:nvPicPr>
        <p:blipFill rotWithShape="1">
          <a:blip r:embed="rId4"/>
          <a:srcRect l="34864" t="18121" r="36480" b="7027"/>
          <a:stretch/>
        </p:blipFill>
        <p:spPr bwMode="auto">
          <a:xfrm>
            <a:off x="137162" y="216000"/>
            <a:ext cx="4714091" cy="6426000"/>
          </a:xfrm>
          <a:prstGeom prst="rect">
            <a:avLst/>
          </a:prstGeom>
          <a:ln>
            <a:noFill/>
          </a:ln>
          <a:extLst>
            <a:ext uri="{53640926-AAD7-44D8-BBD7-CCE9431645EC}">
              <a14:shadowObscured xmlns:a14="http://schemas.microsoft.com/office/drawing/2010/main"/>
            </a:ext>
          </a:extLst>
        </p:spPr>
      </p:pic>
      <p:pic>
        <p:nvPicPr>
          <p:cNvPr id="11" name="Picture 10" descr="PIECE">
            <a:extLst>
              <a:ext uri="{FF2B5EF4-FFF2-40B4-BE49-F238E27FC236}">
                <a16:creationId xmlns:a16="http://schemas.microsoft.com/office/drawing/2014/main" id="{CF5604E9-7AE4-9156-62C7-38FE8CBDF5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3968" y="310080"/>
            <a:ext cx="3424717" cy="711000"/>
          </a:xfrm>
          <a:prstGeom prst="rect">
            <a:avLst/>
          </a:prstGeom>
          <a:solidFill>
            <a:schemeClr val="bg2"/>
          </a:solidFill>
        </p:spPr>
      </p:pic>
      <p:pic>
        <p:nvPicPr>
          <p:cNvPr id="12" name="Picture 11" descr="A close-up of a logo&#10;&#10;Description automatically generated">
            <a:extLst>
              <a:ext uri="{FF2B5EF4-FFF2-40B4-BE49-F238E27FC236}">
                <a16:creationId xmlns:a16="http://schemas.microsoft.com/office/drawing/2014/main" id="{C03D8664-280C-AB91-F5AA-4E05996DEB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0717" y="5737017"/>
            <a:ext cx="920489" cy="475493"/>
          </a:xfrm>
          <a:prstGeom prst="rect">
            <a:avLst/>
          </a:prstGeom>
        </p:spPr>
      </p:pic>
      <p:pic>
        <p:nvPicPr>
          <p:cNvPr id="13" name="Picture 12" descr="C:\Users\msrsdhn5.DS\AppData\Local\Microsoft\Windows\Temporary Internet Files\Content.Outlook\CCINGGHQ\UoM TAB_col_white_background (2).jpg">
            <a:extLst>
              <a:ext uri="{FF2B5EF4-FFF2-40B4-BE49-F238E27FC236}">
                <a16:creationId xmlns:a16="http://schemas.microsoft.com/office/drawing/2014/main" id="{F62F801E-A83D-2057-26C4-F5488C88D6C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991" y="5737015"/>
            <a:ext cx="1117897" cy="475494"/>
          </a:xfrm>
          <a:prstGeom prst="rect">
            <a:avLst/>
          </a:prstGeom>
          <a:noFill/>
          <a:ln>
            <a:noFill/>
          </a:ln>
        </p:spPr>
      </p:pic>
    </p:spTree>
    <p:extLst>
      <p:ext uri="{BB962C8B-B14F-4D97-AF65-F5344CB8AC3E}">
        <p14:creationId xmlns:p14="http://schemas.microsoft.com/office/powerpoint/2010/main" val="584219079"/>
      </p:ext>
    </p:extLst>
  </p:cSld>
  <p:clrMapOvr>
    <a:masterClrMapping/>
  </p:clrMapOvr>
</p:sld>
</file>

<file path=ppt/theme/theme1.xml><?xml version="1.0" encoding="utf-8"?>
<a:theme xmlns:a="http://schemas.openxmlformats.org/drawingml/2006/main" name="Office Theme">
  <a:themeElements>
    <a:clrScheme name="LUBS Smaller Colours">
      <a:dk1>
        <a:srgbClr val="000000"/>
      </a:dk1>
      <a:lt1>
        <a:srgbClr val="FFFFFF"/>
      </a:lt1>
      <a:dk2>
        <a:srgbClr val="005C88"/>
      </a:dk2>
      <a:lt2>
        <a:srgbClr val="FFFFFF"/>
      </a:lt2>
      <a:accent1>
        <a:srgbClr val="F39100"/>
      </a:accent1>
      <a:accent2>
        <a:srgbClr val="7AB51D"/>
      </a:accent2>
      <a:accent3>
        <a:srgbClr val="E41270"/>
      </a:accent3>
      <a:accent4>
        <a:srgbClr val="8E0E46"/>
      </a:accent4>
      <a:accent5>
        <a:srgbClr val="93117E"/>
      </a:accent5>
      <a:accent6>
        <a:srgbClr val="0095D8"/>
      </a:accent6>
      <a:hlink>
        <a:srgbClr val="005C88"/>
      </a:hlink>
      <a:folHlink>
        <a:srgbClr val="0095D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FI">
      <a:dk1>
        <a:srgbClr val="3CA0D6"/>
      </a:dk1>
      <a:lt1>
        <a:srgbClr val="F9FAFA"/>
      </a:lt1>
      <a:dk2>
        <a:srgbClr val="0A242F"/>
      </a:dk2>
      <a:lt2>
        <a:srgbClr val="F9FAFA"/>
      </a:lt2>
      <a:accent1>
        <a:srgbClr val="2785B9"/>
      </a:accent1>
      <a:accent2>
        <a:srgbClr val="134459"/>
      </a:accent2>
      <a:accent3>
        <a:srgbClr val="A5A5A5"/>
      </a:accent3>
      <a:accent4>
        <a:srgbClr val="838C90"/>
      </a:accent4>
      <a:accent5>
        <a:srgbClr val="5B9BD5"/>
      </a:accent5>
      <a:accent6>
        <a:srgbClr val="DDE3E3"/>
      </a:accent6>
      <a:hlink>
        <a:srgbClr val="3CA0D6"/>
      </a:hlink>
      <a:folHlink>
        <a:srgbClr val="0A2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 standard" id="{84301328-E801-5341-BEC0-E696DCDBFBBF}" vid="{53EB49B4-AE5C-E549-B901-637EC4964A4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270D842B4F62419B4F91596E366AEC" ma:contentTypeVersion="13" ma:contentTypeDescription="Create a new document." ma:contentTypeScope="" ma:versionID="7a9417b56f7e65bff2d3697fa01b131a">
  <xsd:schema xmlns:xsd="http://www.w3.org/2001/XMLSchema" xmlns:xs="http://www.w3.org/2001/XMLSchema" xmlns:p="http://schemas.microsoft.com/office/2006/metadata/properties" xmlns:ns3="61f28b8e-ae2a-4a15-9efe-088a2f028977" xmlns:ns4="2765fcc1-74c3-4ac4-8eaf-88f827bdae5f" targetNamespace="http://schemas.microsoft.com/office/2006/metadata/properties" ma:root="true" ma:fieldsID="b443b2d12314f930cc3bbb751302be9d" ns3:_="" ns4:_="">
    <xsd:import namespace="61f28b8e-ae2a-4a15-9efe-088a2f028977"/>
    <xsd:import namespace="2765fcc1-74c3-4ac4-8eaf-88f827bdae5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f28b8e-ae2a-4a15-9efe-088a2f0289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765fcc1-74c3-4ac4-8eaf-88f827bdae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E3C713-0FD9-49DE-AFAE-7CDC58B46CD0}">
  <ds:schemaRefs>
    <ds:schemaRef ds:uri="http://schemas.microsoft.com/sharepoint/v3/contenttype/forms"/>
  </ds:schemaRefs>
</ds:datastoreItem>
</file>

<file path=customXml/itemProps2.xml><?xml version="1.0" encoding="utf-8"?>
<ds:datastoreItem xmlns:ds="http://schemas.openxmlformats.org/officeDocument/2006/customXml" ds:itemID="{270D6CAE-B693-43D3-A08E-3F17253AD45F}">
  <ds:schemaRefs>
    <ds:schemaRef ds:uri="http://purl.org/dc/terms/"/>
    <ds:schemaRef ds:uri="http://schemas.microsoft.com/office/2006/documentManagement/types"/>
    <ds:schemaRef ds:uri="http://purl.org/dc/elements/1.1/"/>
    <ds:schemaRef ds:uri="http://purl.org/dc/dcmitype/"/>
    <ds:schemaRef ds:uri="http://schemas.openxmlformats.org/package/2006/metadata/core-properties"/>
    <ds:schemaRef ds:uri="http://www.w3.org/XML/1998/namespace"/>
    <ds:schemaRef ds:uri="http://schemas.microsoft.com/office/infopath/2007/PartnerControls"/>
    <ds:schemaRef ds:uri="2765fcc1-74c3-4ac4-8eaf-88f827bdae5f"/>
    <ds:schemaRef ds:uri="61f28b8e-ae2a-4a15-9efe-088a2f028977"/>
    <ds:schemaRef ds:uri="http://schemas.microsoft.com/office/2006/metadata/properties"/>
  </ds:schemaRefs>
</ds:datastoreItem>
</file>

<file path=customXml/itemProps3.xml><?xml version="1.0" encoding="utf-8"?>
<ds:datastoreItem xmlns:ds="http://schemas.openxmlformats.org/officeDocument/2006/customXml" ds:itemID="{01D29716-EFB9-4C2F-A901-974284C358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f28b8e-ae2a-4a15-9efe-088a2f028977"/>
    <ds:schemaRef ds:uri="2765fcc1-74c3-4ac4-8eaf-88f827bdae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11385</TotalTime>
  <Words>4202</Words>
  <Application>Microsoft Office PowerPoint</Application>
  <PresentationFormat>On-screen Show (4:3)</PresentationFormat>
  <Paragraphs>443</Paragraphs>
  <Slides>58</Slides>
  <Notes>33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58</vt:i4>
      </vt:variant>
    </vt:vector>
  </HeadingPairs>
  <TitlesOfParts>
    <vt:vector size="70" baseType="lpstr">
      <vt:lpstr>Arial</vt:lpstr>
      <vt:lpstr>Calibri</vt:lpstr>
      <vt:lpstr>Calibri Light</vt:lpstr>
      <vt:lpstr>FreightSans Pro Bold</vt:lpstr>
      <vt:lpstr>FreightSans Pro Book</vt:lpstr>
      <vt:lpstr>inherit</vt:lpstr>
      <vt:lpstr>Josefin Sans</vt:lpstr>
      <vt:lpstr>Noto Sans TC</vt:lpstr>
      <vt:lpstr>Verdana</vt:lpstr>
      <vt:lpstr>Wingdings</vt:lpstr>
      <vt:lpstr>Office Theme</vt:lpstr>
      <vt:lpstr>Office Theme</vt:lpstr>
      <vt:lpstr>How do fathers affect their children’s education?  An Ideas in Practice event,  Leeds University Business School  20th September 2023, 11.30-13:30 (online) </vt:lpstr>
      <vt:lpstr>Welcome from Andrew Gwynne MP</vt:lpstr>
      <vt:lpstr>How do fathers affect their children’s education?  Findings from the PIECE study  Dr Helen Norman Principal Investigator (&amp; Senior Research Fellow, University of Leeds) h.norman@leeds.ac.uk    Paternal Involvement and its Effects on Children’s Education (PIECE) study  Final Report Launch:  20th September 2023 </vt:lpstr>
      <vt:lpstr>Why dads?</vt:lpstr>
      <vt:lpstr>Time Use of fathers and mothers (with a dependent child aged &lt;16), 2015</vt:lpstr>
      <vt:lpstr>How do fathers feel about the amount of time they spend with their child (aged 5)?</vt:lpstr>
      <vt:lpstr>Barriers to fathers’ involvement</vt:lpstr>
      <vt:lpstr>Does fathers’ involvement affect child outcomes?</vt:lpstr>
      <vt:lpstr>PowerPoint Presentation</vt:lpstr>
      <vt:lpstr>       Research Questions</vt:lpstr>
      <vt:lpstr>What did we do?</vt:lpstr>
      <vt:lpstr>Data</vt:lpstr>
      <vt:lpstr>Longitudinal Data</vt:lpstr>
      <vt:lpstr>1) Measuring Father (and mother) involvement</vt:lpstr>
      <vt:lpstr>2) Measuring  educational attainment</vt:lpstr>
      <vt:lpstr>3) Measuring child cognitive behaviour</vt:lpstr>
      <vt:lpstr>Model: Does paternal involvement affect attainment in the EYFSP at age five?</vt:lpstr>
      <vt:lpstr>Findings</vt:lpstr>
      <vt:lpstr>Does fathers’ involvement matter? </vt:lpstr>
      <vt:lpstr>What about mothers’ involvement?</vt:lpstr>
      <vt:lpstr>% of children getting ‘good level’ of achievement (i.e., =&gt;78 pts overall) in the Early Years Foundation Stage Profile at age 5 according to how often their father reads to them</vt:lpstr>
      <vt:lpstr>What else affects educational attainment and behaviour?</vt:lpstr>
      <vt:lpstr>The detrimental impact of poverty</vt:lpstr>
      <vt:lpstr>Summary</vt:lpstr>
      <vt:lpstr>Why is father involvement so important? </vt:lpstr>
      <vt:lpstr>Limitations</vt:lpstr>
      <vt:lpstr>Final remarks</vt:lpstr>
      <vt:lpstr>Questions?</vt:lpstr>
      <vt:lpstr>PowerPoint Presentation</vt:lpstr>
      <vt:lpstr>What we’ve learned about fathers’ school involvement and experiences of school-home support</vt:lpstr>
      <vt:lpstr>What do we know about fathers’ school involvement?</vt:lpstr>
      <vt:lpstr>PowerPoint Presentation</vt:lpstr>
      <vt:lpstr>Why do mothers get more involved in school life?</vt:lpstr>
      <vt:lpstr>PowerPoint Presentation</vt:lpstr>
      <vt:lpstr>PowerPoint Presentation</vt:lpstr>
      <vt:lpstr>PowerPoint Presentation</vt:lpstr>
      <vt:lpstr>How can schools/settings best engage fathers?</vt:lpstr>
      <vt:lpstr>PowerPoint Presentation</vt:lpstr>
      <vt:lpstr>PowerPoint Presentation</vt:lpstr>
      <vt:lpstr>PowerPoint Presentation</vt:lpstr>
      <vt:lpstr>PowerPoint Presentation</vt:lpstr>
      <vt:lpstr>PowerPoint Presentation</vt:lpstr>
      <vt:lpstr>PowerPoint Presentation</vt:lpstr>
      <vt:lpstr>10  Minutes to tell you why ten minutes matters</vt:lpstr>
      <vt:lpstr>How it works</vt:lpstr>
      <vt:lpstr>How it works</vt:lpstr>
      <vt:lpstr>PowerPoint Presentation</vt:lpstr>
      <vt:lpstr>Why?</vt:lpstr>
      <vt:lpstr>Outcomes (DfE pilot evaluation)</vt:lpstr>
      <vt:lpstr>One setting: (180 children aged 3 – 6 years 86% EAL)</vt:lpstr>
      <vt:lpstr>PowerPoint Presentation</vt:lpstr>
      <vt:lpstr>Listening and attention: % achieving or exceeding expected progress</vt:lpstr>
      <vt:lpstr>Managing feelings and behaviour: % achieving or exceeding expected progress </vt:lpstr>
      <vt:lpstr>Making relationships: % achieving or exceeding expected progress </vt:lpstr>
      <vt:lpstr>What fathers say…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Wilson</dc:creator>
  <cp:lastModifiedBy>Helen Norman</cp:lastModifiedBy>
  <cp:revision>715</cp:revision>
  <dcterms:created xsi:type="dcterms:W3CDTF">2017-11-14T11:10:02Z</dcterms:created>
  <dcterms:modified xsi:type="dcterms:W3CDTF">2024-03-05T12:49:04Z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0x01010055270D842B4F62419B4F91596E366AEC</vt:lpwstr>
  </property>
</Properties>
</file>